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loja" charset="1" panose="02000500000000000000"/>
      <p:regular r:id="rId13"/>
    </p:embeddedFont>
    <p:embeddedFont>
      <p:font typeface="Glacial Indifference Bold" charset="1" panose="00000800000000000000"/>
      <p:regular r:id="rId14"/>
    </p:embeddedFont>
    <p:embeddedFont>
      <p:font typeface="TAN Astoria" charset="1" panose="00000000000000000000"/>
      <p:regular r:id="rId15"/>
    </p:embeddedFont>
    <p:embeddedFont>
      <p:font typeface="Glacial Indifference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jpe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34" Target="../media/image33.svg" Type="http://schemas.openxmlformats.org/officeDocument/2006/relationships/image"/><Relationship Id="rId35" Target="../media/image34.png" Type="http://schemas.openxmlformats.org/officeDocument/2006/relationships/image"/><Relationship Id="rId36" Target="../media/image35.svg" Type="http://schemas.openxmlformats.org/officeDocument/2006/relationships/image"/><Relationship Id="rId37" Target="../media/image36.png" Type="http://schemas.openxmlformats.org/officeDocument/2006/relationships/image"/><Relationship Id="rId38" Target="../media/image37.svg" Type="http://schemas.openxmlformats.org/officeDocument/2006/relationships/image"/><Relationship Id="rId39" Target="../media/image38.png" Type="http://schemas.openxmlformats.org/officeDocument/2006/relationships/image"/><Relationship Id="rId4" Target="../media/image3.png" Type="http://schemas.openxmlformats.org/officeDocument/2006/relationships/image"/><Relationship Id="rId40" Target="../media/image39.svg" Type="http://schemas.openxmlformats.org/officeDocument/2006/relationships/image"/><Relationship Id="rId41" Target="../media/image40.png" Type="http://schemas.openxmlformats.org/officeDocument/2006/relationships/image"/><Relationship Id="rId42" Target="../media/image41.svg" Type="http://schemas.openxmlformats.org/officeDocument/2006/relationships/image"/><Relationship Id="rId43" Target="../media/image42.png" Type="http://schemas.openxmlformats.org/officeDocument/2006/relationships/image"/><Relationship Id="rId44" Target="../media/image43.svg" Type="http://schemas.openxmlformats.org/officeDocument/2006/relationships/image"/><Relationship Id="rId45" Target="../media/image44.png" Type="http://schemas.openxmlformats.org/officeDocument/2006/relationships/image"/><Relationship Id="rId46" Target="../media/image45.svg" Type="http://schemas.openxmlformats.org/officeDocument/2006/relationships/image"/><Relationship Id="rId47" Target="../media/image46.png" Type="http://schemas.openxmlformats.org/officeDocument/2006/relationships/image"/><Relationship Id="rId48" Target="../media/image47.svg" Type="http://schemas.openxmlformats.org/officeDocument/2006/relationships/image"/><Relationship Id="rId49" Target="../media/image48.png" Type="http://schemas.openxmlformats.org/officeDocument/2006/relationships/image"/><Relationship Id="rId5" Target="../media/image4.svg" Type="http://schemas.openxmlformats.org/officeDocument/2006/relationships/image"/><Relationship Id="rId50" Target="../media/image49.svg" Type="http://schemas.openxmlformats.org/officeDocument/2006/relationships/image"/><Relationship Id="rId51" Target="../media/image50.png" Type="http://schemas.openxmlformats.org/officeDocument/2006/relationships/image"/><Relationship Id="rId52" Target="../media/image51.svg" Type="http://schemas.openxmlformats.org/officeDocument/2006/relationships/image"/><Relationship Id="rId53" Target="../media/image52.png" Type="http://schemas.openxmlformats.org/officeDocument/2006/relationships/image"/><Relationship Id="rId54" Target="../media/image53.svg" Type="http://schemas.openxmlformats.org/officeDocument/2006/relationships/image"/><Relationship Id="rId55" Target="../media/image54.png" Type="http://schemas.openxmlformats.org/officeDocument/2006/relationships/image"/><Relationship Id="rId56" Target="../media/image55.svg" Type="http://schemas.openxmlformats.org/officeDocument/2006/relationships/image"/><Relationship Id="rId57" Target="../media/image56.png" Type="http://schemas.openxmlformats.org/officeDocument/2006/relationships/image"/><Relationship Id="rId58" Target="../media/image57.png" Type="http://schemas.openxmlformats.org/officeDocument/2006/relationships/image"/><Relationship Id="rId59" Target="../media/image58.svg" Type="http://schemas.openxmlformats.org/officeDocument/2006/relationships/image"/><Relationship Id="rId6" Target="../media/image5.png" Type="http://schemas.openxmlformats.org/officeDocument/2006/relationships/image"/><Relationship Id="rId60" Target="../media/image59.png" Type="http://schemas.openxmlformats.org/officeDocument/2006/relationships/image"/><Relationship Id="rId61" Target="../media/image60.svg" Type="http://schemas.openxmlformats.org/officeDocument/2006/relationships/image"/><Relationship Id="rId62" Target="../media/image61.png" Type="http://schemas.openxmlformats.org/officeDocument/2006/relationships/image"/><Relationship Id="rId63" Target="../media/image62.svg" Type="http://schemas.openxmlformats.org/officeDocument/2006/relationships/image"/><Relationship Id="rId64" Target="../media/image63.png" Type="http://schemas.openxmlformats.org/officeDocument/2006/relationships/image"/><Relationship Id="rId65" Target="../media/image64.svg" Type="http://schemas.openxmlformats.org/officeDocument/2006/relationships/image"/><Relationship Id="rId66" Target="../media/image65.png" Type="http://schemas.openxmlformats.org/officeDocument/2006/relationships/image"/><Relationship Id="rId67" Target="../media/image66.sv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38.png" Type="http://schemas.openxmlformats.org/officeDocument/2006/relationships/image"/><Relationship Id="rId17" Target="../media/image39.svg" Type="http://schemas.openxmlformats.org/officeDocument/2006/relationships/image"/><Relationship Id="rId18" Target="../media/image69.png" Type="http://schemas.openxmlformats.org/officeDocument/2006/relationships/image"/><Relationship Id="rId19" Target="../media/image70.svg" Type="http://schemas.openxmlformats.org/officeDocument/2006/relationships/image"/><Relationship Id="rId2" Target="../media/image1.jpeg" Type="http://schemas.openxmlformats.org/officeDocument/2006/relationships/image"/><Relationship Id="rId20" Target="../media/image3.png" Type="http://schemas.openxmlformats.org/officeDocument/2006/relationships/image"/><Relationship Id="rId21" Target="../media/image4.svg" Type="http://schemas.openxmlformats.org/officeDocument/2006/relationships/image"/><Relationship Id="rId22" Target="../media/image42.png" Type="http://schemas.openxmlformats.org/officeDocument/2006/relationships/image"/><Relationship Id="rId23" Target="../media/image43.svg" Type="http://schemas.openxmlformats.org/officeDocument/2006/relationships/image"/><Relationship Id="rId24" Target="../media/image71.png" Type="http://schemas.openxmlformats.org/officeDocument/2006/relationships/image"/><Relationship Id="rId25" Target="../media/image72.svg" Type="http://schemas.openxmlformats.org/officeDocument/2006/relationships/image"/><Relationship Id="rId26" Target="../media/image73.png" Type="http://schemas.openxmlformats.org/officeDocument/2006/relationships/image"/><Relationship Id="rId27" Target="../media/image74.svg" Type="http://schemas.openxmlformats.org/officeDocument/2006/relationships/image"/><Relationship Id="rId28" Target="../media/image75.png" Type="http://schemas.openxmlformats.org/officeDocument/2006/relationships/image"/><Relationship Id="rId29" Target="../media/image76.svg" Type="http://schemas.openxmlformats.org/officeDocument/2006/relationships/image"/><Relationship Id="rId3" Target="../media/image2.jpe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67.png" Type="http://schemas.openxmlformats.org/officeDocument/2006/relationships/image"/><Relationship Id="rId18" Target="../media/image68.svg" Type="http://schemas.openxmlformats.org/officeDocument/2006/relationships/image"/><Relationship Id="rId19" Target="../media/image38.png" Type="http://schemas.openxmlformats.org/officeDocument/2006/relationships/image"/><Relationship Id="rId2" Target="../media/image1.jpeg" Type="http://schemas.openxmlformats.org/officeDocument/2006/relationships/image"/><Relationship Id="rId20" Target="../media/image39.svg" Type="http://schemas.openxmlformats.org/officeDocument/2006/relationships/image"/><Relationship Id="rId21" Target="../media/image3.png" Type="http://schemas.openxmlformats.org/officeDocument/2006/relationships/image"/><Relationship Id="rId22" Target="../media/image4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36.png" Type="http://schemas.openxmlformats.org/officeDocument/2006/relationships/image"/><Relationship Id="rId26" Target="../media/image37.svg" Type="http://schemas.openxmlformats.org/officeDocument/2006/relationships/image"/><Relationship Id="rId27" Target="../media/image24.png" Type="http://schemas.openxmlformats.org/officeDocument/2006/relationships/image"/><Relationship Id="rId28" Target="../media/image25.svg" Type="http://schemas.openxmlformats.org/officeDocument/2006/relationships/image"/><Relationship Id="rId29" Target="../media/image46.png" Type="http://schemas.openxmlformats.org/officeDocument/2006/relationships/image"/><Relationship Id="rId3" Target="../media/image2.jpeg" Type="http://schemas.openxmlformats.org/officeDocument/2006/relationships/image"/><Relationship Id="rId30" Target="../media/image47.svg" Type="http://schemas.openxmlformats.org/officeDocument/2006/relationships/image"/><Relationship Id="rId31" Target="../media/image50.png" Type="http://schemas.openxmlformats.org/officeDocument/2006/relationships/image"/><Relationship Id="rId32" Target="../media/image51.svg" Type="http://schemas.openxmlformats.org/officeDocument/2006/relationships/image"/><Relationship Id="rId33" Target="../media/image73.png" Type="http://schemas.openxmlformats.org/officeDocument/2006/relationships/image"/><Relationship Id="rId34" Target="../media/image74.svg" Type="http://schemas.openxmlformats.org/officeDocument/2006/relationships/image"/><Relationship Id="rId35" Target="../media/image59.png" Type="http://schemas.openxmlformats.org/officeDocument/2006/relationships/image"/><Relationship Id="rId36" Target="../media/image60.svg" Type="http://schemas.openxmlformats.org/officeDocument/2006/relationships/image"/><Relationship Id="rId37" Target="../media/image57.png" Type="http://schemas.openxmlformats.org/officeDocument/2006/relationships/image"/><Relationship Id="rId38" Target="../media/image58.svg" Type="http://schemas.openxmlformats.org/officeDocument/2006/relationships/image"/><Relationship Id="rId39" Target="../media/image34.png" Type="http://schemas.openxmlformats.org/officeDocument/2006/relationships/image"/><Relationship Id="rId4" Target="../media/image15.png" Type="http://schemas.openxmlformats.org/officeDocument/2006/relationships/image"/><Relationship Id="rId40" Target="../media/image35.svg" Type="http://schemas.openxmlformats.org/officeDocument/2006/relationships/image"/><Relationship Id="rId41" Target="../media/image81.png" Type="http://schemas.openxmlformats.org/officeDocument/2006/relationships/image"/><Relationship Id="rId42" Target="../media/image82.svg" Type="http://schemas.openxmlformats.org/officeDocument/2006/relationships/image"/><Relationship Id="rId43" Target="../media/image56.png" Type="http://schemas.openxmlformats.org/officeDocument/2006/relationships/image"/><Relationship Id="rId44" Target="../media/image83.png" Type="http://schemas.openxmlformats.org/officeDocument/2006/relationships/image"/><Relationship Id="rId45" Target="../media/image84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36.png" Type="http://schemas.openxmlformats.org/officeDocument/2006/relationships/image"/><Relationship Id="rId17" Target="../media/image37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1.jpeg" Type="http://schemas.openxmlformats.org/officeDocument/2006/relationships/imag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22" Target="../media/image30.png" Type="http://schemas.openxmlformats.org/officeDocument/2006/relationships/image"/><Relationship Id="rId23" Target="../media/image31.svg" Type="http://schemas.openxmlformats.org/officeDocument/2006/relationships/image"/><Relationship Id="rId24" Target="../media/image54.png" Type="http://schemas.openxmlformats.org/officeDocument/2006/relationships/image"/><Relationship Id="rId25" Target="../media/image55.svg" Type="http://schemas.openxmlformats.org/officeDocument/2006/relationships/image"/><Relationship Id="rId26" Target="../media/image87.png" Type="http://schemas.openxmlformats.org/officeDocument/2006/relationships/image"/><Relationship Id="rId27" Target="../media/image13.png" Type="http://schemas.openxmlformats.org/officeDocument/2006/relationships/image"/><Relationship Id="rId28" Target="../media/image14.svg" Type="http://schemas.openxmlformats.org/officeDocument/2006/relationships/image"/><Relationship Id="rId29" Target="../media/image15.png" Type="http://schemas.openxmlformats.org/officeDocument/2006/relationships/image"/><Relationship Id="rId3" Target="../media/image2.jpeg" Type="http://schemas.openxmlformats.org/officeDocument/2006/relationships/image"/><Relationship Id="rId30" Target="../media/image50.png" Type="http://schemas.openxmlformats.org/officeDocument/2006/relationships/image"/><Relationship Id="rId31" Target="../media/image51.svg" Type="http://schemas.openxmlformats.org/officeDocument/2006/relationships/image"/><Relationship Id="rId32" Target="../media/image57.png" Type="http://schemas.openxmlformats.org/officeDocument/2006/relationships/image"/><Relationship Id="rId33" Target="../media/image58.svg" Type="http://schemas.openxmlformats.org/officeDocument/2006/relationships/image"/><Relationship Id="rId34" Target="../media/image88.pn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46.png" Type="http://schemas.openxmlformats.org/officeDocument/2006/relationships/image"/><Relationship Id="rId17" Target="../media/image47.svg" Type="http://schemas.openxmlformats.org/officeDocument/2006/relationships/image"/><Relationship Id="rId18" Target="../media/image89.png" Type="http://schemas.openxmlformats.org/officeDocument/2006/relationships/image"/><Relationship Id="rId19" Target="../media/image67.png" Type="http://schemas.openxmlformats.org/officeDocument/2006/relationships/image"/><Relationship Id="rId2" Target="../media/image1.jpeg" Type="http://schemas.openxmlformats.org/officeDocument/2006/relationships/image"/><Relationship Id="rId20" Target="../media/image68.svg" Type="http://schemas.openxmlformats.org/officeDocument/2006/relationships/image"/><Relationship Id="rId21" Target="../media/image90.png" Type="http://schemas.openxmlformats.org/officeDocument/2006/relationships/image"/><Relationship Id="rId22" Target="../media/image91.svg" Type="http://schemas.openxmlformats.org/officeDocument/2006/relationships/image"/><Relationship Id="rId23" Target="../media/image30.png" Type="http://schemas.openxmlformats.org/officeDocument/2006/relationships/image"/><Relationship Id="rId24" Target="../media/image31.svg" Type="http://schemas.openxmlformats.org/officeDocument/2006/relationships/image"/><Relationship Id="rId25" Target="../media/image54.png" Type="http://schemas.openxmlformats.org/officeDocument/2006/relationships/image"/><Relationship Id="rId26" Target="../media/image55.svg" Type="http://schemas.openxmlformats.org/officeDocument/2006/relationships/image"/><Relationship Id="rId27" Target="../media/image15.png" Type="http://schemas.openxmlformats.org/officeDocument/2006/relationships/image"/><Relationship Id="rId28" Target="../media/image92.png" Type="http://schemas.openxmlformats.org/officeDocument/2006/relationships/image"/><Relationship Id="rId29" Target="../media/image93.svg" Type="http://schemas.openxmlformats.org/officeDocument/2006/relationships/image"/><Relationship Id="rId3" Target="../media/image2.jpeg" Type="http://schemas.openxmlformats.org/officeDocument/2006/relationships/image"/><Relationship Id="rId30" Target="../media/image94.png" Type="http://schemas.openxmlformats.org/officeDocument/2006/relationships/image"/><Relationship Id="rId31" Target="../media/image95.svg" Type="http://schemas.openxmlformats.org/officeDocument/2006/relationships/image"/><Relationship Id="rId32" Target="../media/image13.png" Type="http://schemas.openxmlformats.org/officeDocument/2006/relationships/image"/><Relationship Id="rId33" Target="../media/image14.svg" Type="http://schemas.openxmlformats.org/officeDocument/2006/relationships/image"/><Relationship Id="rId34" Target="../media/image75.png" Type="http://schemas.openxmlformats.org/officeDocument/2006/relationships/image"/><Relationship Id="rId35" Target="../media/image76.svg" Type="http://schemas.openxmlformats.org/officeDocument/2006/relationships/image"/><Relationship Id="rId36" Target="../media/image26.png" Type="http://schemas.openxmlformats.org/officeDocument/2006/relationships/image"/><Relationship Id="rId37" Target="../media/image27.svg" Type="http://schemas.openxmlformats.org/officeDocument/2006/relationships/image"/><Relationship Id="rId38" Target="../media/image81.png" Type="http://schemas.openxmlformats.org/officeDocument/2006/relationships/image"/><Relationship Id="rId39" Target="../media/image82.svg" Type="http://schemas.openxmlformats.org/officeDocument/2006/relationships/image"/><Relationship Id="rId4" Target="../media/image40.png" Type="http://schemas.openxmlformats.org/officeDocument/2006/relationships/image"/><Relationship Id="rId40" Target="../media/image59.png" Type="http://schemas.openxmlformats.org/officeDocument/2006/relationships/image"/><Relationship Id="rId41" Target="../media/image60.svg" Type="http://schemas.openxmlformats.org/officeDocument/2006/relationships/image"/><Relationship Id="rId5" Target="../media/image41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svg" Type="http://schemas.openxmlformats.org/officeDocument/2006/relationships/image"/><Relationship Id="rId12" Target="../media/image100.png" Type="http://schemas.openxmlformats.org/officeDocument/2006/relationships/image"/><Relationship Id="rId13" Target="../media/image101.sv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105.png" Type="http://schemas.openxmlformats.org/officeDocument/2006/relationships/image"/><Relationship Id="rId2" Target="../media/image1.jpeg" Type="http://schemas.openxmlformats.org/officeDocument/2006/relationships/image"/><Relationship Id="rId20" Target="../media/image106.svg" Type="http://schemas.openxmlformats.org/officeDocument/2006/relationships/image"/><Relationship Id="rId21" Target="../media/image107.png" Type="http://schemas.openxmlformats.org/officeDocument/2006/relationships/image"/><Relationship Id="rId22" Target="../media/image108.svg" Type="http://schemas.openxmlformats.org/officeDocument/2006/relationships/image"/><Relationship Id="rId23" Target="../media/image109.png" Type="http://schemas.openxmlformats.org/officeDocument/2006/relationships/image"/><Relationship Id="rId24" Target="../media/image110.svg" Type="http://schemas.openxmlformats.org/officeDocument/2006/relationships/image"/><Relationship Id="rId25" Target="../media/image111.png" Type="http://schemas.openxmlformats.org/officeDocument/2006/relationships/image"/><Relationship Id="rId26" Target="../media/image112.svg" Type="http://schemas.openxmlformats.org/officeDocument/2006/relationships/image"/><Relationship Id="rId27" Target="../media/image113.png" Type="http://schemas.openxmlformats.org/officeDocument/2006/relationships/image"/><Relationship Id="rId28" Target="../media/image114.svg" Type="http://schemas.openxmlformats.org/officeDocument/2006/relationships/image"/><Relationship Id="rId29" Target="../media/image28.png" Type="http://schemas.openxmlformats.org/officeDocument/2006/relationships/image"/><Relationship Id="rId3" Target="../media/image2.jpeg" Type="http://schemas.openxmlformats.org/officeDocument/2006/relationships/image"/><Relationship Id="rId30" Target="../media/image29.svg" Type="http://schemas.openxmlformats.org/officeDocument/2006/relationships/image"/><Relationship Id="rId31" Target="../media/image115.png" Type="http://schemas.openxmlformats.org/officeDocument/2006/relationships/image"/><Relationship Id="rId32" Target="../media/image16.png" Type="http://schemas.openxmlformats.org/officeDocument/2006/relationships/image"/><Relationship Id="rId33" Target="../media/image17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96.png" Type="http://schemas.openxmlformats.org/officeDocument/2006/relationships/image"/><Relationship Id="rId9" Target="../media/image9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png" Type="http://schemas.openxmlformats.org/officeDocument/2006/relationships/image"/><Relationship Id="rId12" Target="../media/image122.svg" Type="http://schemas.openxmlformats.org/officeDocument/2006/relationships/image"/><Relationship Id="rId13" Target="../media/image123.png" Type="http://schemas.openxmlformats.org/officeDocument/2006/relationships/image"/><Relationship Id="rId14" Target="../media/image124.svg" Type="http://schemas.openxmlformats.org/officeDocument/2006/relationships/image"/><Relationship Id="rId15" Target="../media/image125.png" Type="http://schemas.openxmlformats.org/officeDocument/2006/relationships/image"/><Relationship Id="rId16" Target="../media/image126.svg" Type="http://schemas.openxmlformats.org/officeDocument/2006/relationships/image"/><Relationship Id="rId17" Target="../media/image44.png" Type="http://schemas.openxmlformats.org/officeDocument/2006/relationships/image"/><Relationship Id="rId18" Target="../media/image45.svg" Type="http://schemas.openxmlformats.org/officeDocument/2006/relationships/image"/><Relationship Id="rId19" Target="../media/image127.png" Type="http://schemas.openxmlformats.org/officeDocument/2006/relationships/image"/><Relationship Id="rId2" Target="../media/image1.jpeg" Type="http://schemas.openxmlformats.org/officeDocument/2006/relationships/image"/><Relationship Id="rId20" Target="../media/image128.svg" Type="http://schemas.openxmlformats.org/officeDocument/2006/relationships/image"/><Relationship Id="rId21" Target="../media/image129.png" Type="http://schemas.openxmlformats.org/officeDocument/2006/relationships/image"/><Relationship Id="rId22" Target="../media/image130.svg" Type="http://schemas.openxmlformats.org/officeDocument/2006/relationships/image"/><Relationship Id="rId23" Target="../media/image131.png" Type="http://schemas.openxmlformats.org/officeDocument/2006/relationships/image"/><Relationship Id="rId24" Target="../media/image132.svg" Type="http://schemas.openxmlformats.org/officeDocument/2006/relationships/image"/><Relationship Id="rId25" Target="../media/image38.png" Type="http://schemas.openxmlformats.org/officeDocument/2006/relationships/image"/><Relationship Id="rId26" Target="../media/image39.svg" Type="http://schemas.openxmlformats.org/officeDocument/2006/relationships/image"/><Relationship Id="rId27" Target="../media/image9.png" Type="http://schemas.openxmlformats.org/officeDocument/2006/relationships/image"/><Relationship Id="rId28" Target="../media/image10.svg" Type="http://schemas.openxmlformats.org/officeDocument/2006/relationships/image"/><Relationship Id="rId29" Target="../media/image100.png" Type="http://schemas.openxmlformats.org/officeDocument/2006/relationships/image"/><Relationship Id="rId3" Target="../media/image2.jpeg" Type="http://schemas.openxmlformats.org/officeDocument/2006/relationships/image"/><Relationship Id="rId30" Target="../media/image101.svg" Type="http://schemas.openxmlformats.org/officeDocument/2006/relationships/image"/><Relationship Id="rId31" Target="../media/image52.png" Type="http://schemas.openxmlformats.org/officeDocument/2006/relationships/image"/><Relationship Id="rId32" Target="../media/image53.svg" Type="http://schemas.openxmlformats.org/officeDocument/2006/relationships/image"/><Relationship Id="rId33" Target="../media/image13.png" Type="http://schemas.openxmlformats.org/officeDocument/2006/relationships/image"/><Relationship Id="rId34" Target="../media/image14.svg" Type="http://schemas.openxmlformats.org/officeDocument/2006/relationships/image"/><Relationship Id="rId35" Target="../media/image133.png" Type="http://schemas.openxmlformats.org/officeDocument/2006/relationships/image"/><Relationship Id="rId36" Target="../media/image134.svg" Type="http://schemas.openxmlformats.org/officeDocument/2006/relationships/image"/><Relationship Id="rId37" Target="../media/image135.png" Type="http://schemas.openxmlformats.org/officeDocument/2006/relationships/image"/><Relationship Id="rId38" Target="../media/image136.svg" Type="http://schemas.openxmlformats.org/officeDocument/2006/relationships/image"/><Relationship Id="rId39" Target="../media/image137.png" Type="http://schemas.openxmlformats.org/officeDocument/2006/relationships/image"/><Relationship Id="rId4" Target="../media/image18.png" Type="http://schemas.openxmlformats.org/officeDocument/2006/relationships/image"/><Relationship Id="rId40" Target="../media/image138.svg" Type="http://schemas.openxmlformats.org/officeDocument/2006/relationships/image"/><Relationship Id="rId41" Target="../media/image139.png" Type="http://schemas.openxmlformats.org/officeDocument/2006/relationships/image"/><Relationship Id="rId42" Target="../media/image140.svg" Type="http://schemas.openxmlformats.org/officeDocument/2006/relationships/image"/><Relationship Id="rId43" Target="../media/image141.png" Type="http://schemas.openxmlformats.org/officeDocument/2006/relationships/image"/><Relationship Id="rId44" Target="../media/image142.svg" Type="http://schemas.openxmlformats.org/officeDocument/2006/relationships/image"/><Relationship Id="rId45" Target="../media/image143.png" Type="http://schemas.openxmlformats.org/officeDocument/2006/relationships/image"/><Relationship Id="rId46" Target="../media/image144.svg" Type="http://schemas.openxmlformats.org/officeDocument/2006/relationships/image"/><Relationship Id="rId47" Target="../media/image145.png" Type="http://schemas.openxmlformats.org/officeDocument/2006/relationships/image"/><Relationship Id="rId48" Target="../media/image146.svg" Type="http://schemas.openxmlformats.org/officeDocument/2006/relationships/image"/><Relationship Id="rId49" Target="../media/image77.png" Type="http://schemas.openxmlformats.org/officeDocument/2006/relationships/image"/><Relationship Id="rId5" Target="../media/image19.svg" Type="http://schemas.openxmlformats.org/officeDocument/2006/relationships/image"/><Relationship Id="rId50" Target="../media/image78.svg" Type="http://schemas.openxmlformats.org/officeDocument/2006/relationships/image"/><Relationship Id="rId6" Target="../media/image116.png" Type="http://schemas.openxmlformats.org/officeDocument/2006/relationships/image"/><Relationship Id="rId7" Target="../media/image117.svg" Type="http://schemas.openxmlformats.org/officeDocument/2006/relationships/image"/><Relationship Id="rId8" Target="../media/image118.png" Type="http://schemas.openxmlformats.org/officeDocument/2006/relationships/image"/><Relationship Id="rId9" Target="../media/image1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138" y="-7836834"/>
            <a:ext cx="18698277" cy="19209197"/>
            <a:chOff x="0" y="0"/>
            <a:chExt cx="24931036" cy="25612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3518" y="0"/>
              <a:ext cx="2438400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9001960"/>
              <a:ext cx="24931036" cy="16610303"/>
            </a:xfrm>
            <a:custGeom>
              <a:avLst/>
              <a:gdLst/>
              <a:ahLst/>
              <a:cxnLst/>
              <a:rect r="r" b="b" t="t" l="l"/>
              <a:pathLst>
                <a:path h="16610303" w="24931036">
                  <a:moveTo>
                    <a:pt x="0" y="0"/>
                  </a:moveTo>
                  <a:lnTo>
                    <a:pt x="24931036" y="0"/>
                  </a:lnTo>
                  <a:lnTo>
                    <a:pt x="24931036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743553" y="6309777"/>
            <a:ext cx="3882875" cy="4114800"/>
          </a:xfrm>
          <a:custGeom>
            <a:avLst/>
            <a:gdLst/>
            <a:ahLst/>
            <a:cxnLst/>
            <a:rect r="r" b="b" t="t" l="l"/>
            <a:pathLst>
              <a:path h="4114800" w="3882875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7574" y="1599016"/>
            <a:ext cx="829960" cy="467796"/>
          </a:xfrm>
          <a:custGeom>
            <a:avLst/>
            <a:gdLst/>
            <a:ahLst/>
            <a:cxnLst/>
            <a:rect r="r" b="b" t="t" l="l"/>
            <a:pathLst>
              <a:path h="467796" w="829960">
                <a:moveTo>
                  <a:pt x="829961" y="0"/>
                </a:moveTo>
                <a:lnTo>
                  <a:pt x="0" y="0"/>
                </a:lnTo>
                <a:lnTo>
                  <a:pt x="0" y="467796"/>
                </a:lnTo>
                <a:lnTo>
                  <a:pt x="829961" y="467796"/>
                </a:lnTo>
                <a:lnTo>
                  <a:pt x="82996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912684" y="834727"/>
            <a:ext cx="719663" cy="405628"/>
          </a:xfrm>
          <a:custGeom>
            <a:avLst/>
            <a:gdLst/>
            <a:ahLst/>
            <a:cxnLst/>
            <a:rect r="r" b="b" t="t" l="l"/>
            <a:pathLst>
              <a:path h="405628" w="719663">
                <a:moveTo>
                  <a:pt x="719662" y="0"/>
                </a:moveTo>
                <a:lnTo>
                  <a:pt x="0" y="0"/>
                </a:lnTo>
                <a:lnTo>
                  <a:pt x="0" y="405628"/>
                </a:lnTo>
                <a:lnTo>
                  <a:pt x="719662" y="405628"/>
                </a:lnTo>
                <a:lnTo>
                  <a:pt x="7196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064122" y="1356795"/>
            <a:ext cx="416787" cy="234916"/>
          </a:xfrm>
          <a:custGeom>
            <a:avLst/>
            <a:gdLst/>
            <a:ahLst/>
            <a:cxnLst/>
            <a:rect r="r" b="b" t="t" l="l"/>
            <a:pathLst>
              <a:path h="234916" w="416787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35968" y="1271439"/>
            <a:ext cx="416787" cy="234916"/>
          </a:xfrm>
          <a:custGeom>
            <a:avLst/>
            <a:gdLst/>
            <a:ahLst/>
            <a:cxnLst/>
            <a:rect r="r" b="b" t="t" l="l"/>
            <a:pathLst>
              <a:path h="234916" w="416787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895673">
            <a:off x="-737879" y="-1028700"/>
            <a:ext cx="3965638" cy="4114800"/>
          </a:xfrm>
          <a:custGeom>
            <a:avLst/>
            <a:gdLst/>
            <a:ahLst/>
            <a:cxnLst/>
            <a:rect r="r" b="b" t="t" l="l"/>
            <a:pathLst>
              <a:path h="4114800" w="3965638">
                <a:moveTo>
                  <a:pt x="0" y="0"/>
                </a:moveTo>
                <a:lnTo>
                  <a:pt x="3965639" y="0"/>
                </a:lnTo>
                <a:lnTo>
                  <a:pt x="39656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088160" y="3777851"/>
            <a:ext cx="5800905" cy="5800905"/>
          </a:xfrm>
          <a:custGeom>
            <a:avLst/>
            <a:gdLst/>
            <a:ahLst/>
            <a:cxnLst/>
            <a:rect r="r" b="b" t="t" l="l"/>
            <a:pathLst>
              <a:path h="5800905" w="5800905">
                <a:moveTo>
                  <a:pt x="0" y="0"/>
                </a:moveTo>
                <a:lnTo>
                  <a:pt x="5800905" y="0"/>
                </a:lnTo>
                <a:lnTo>
                  <a:pt x="5800905" y="5800905"/>
                </a:lnTo>
                <a:lnTo>
                  <a:pt x="0" y="58009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7579881" y="3275947"/>
            <a:ext cx="6953997" cy="3416151"/>
          </a:xfrm>
          <a:custGeom>
            <a:avLst/>
            <a:gdLst/>
            <a:ahLst/>
            <a:cxnLst/>
            <a:rect r="r" b="b" t="t" l="l"/>
            <a:pathLst>
              <a:path h="3416151" w="6953997">
                <a:moveTo>
                  <a:pt x="6953997" y="0"/>
                </a:moveTo>
                <a:lnTo>
                  <a:pt x="0" y="0"/>
                </a:lnTo>
                <a:lnTo>
                  <a:pt x="0" y="3416151"/>
                </a:lnTo>
                <a:lnTo>
                  <a:pt x="6953997" y="3416151"/>
                </a:lnTo>
                <a:lnTo>
                  <a:pt x="695399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66326" y="5345818"/>
            <a:ext cx="3785616" cy="4114800"/>
          </a:xfrm>
          <a:custGeom>
            <a:avLst/>
            <a:gdLst/>
            <a:ahLst/>
            <a:cxnLst/>
            <a:rect r="r" b="b" t="t" l="l"/>
            <a:pathLst>
              <a:path h="4114800" w="3785616">
                <a:moveTo>
                  <a:pt x="0" y="0"/>
                </a:moveTo>
                <a:lnTo>
                  <a:pt x="3785616" y="0"/>
                </a:lnTo>
                <a:lnTo>
                  <a:pt x="3785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3326287" y="1775981"/>
            <a:ext cx="416787" cy="234916"/>
          </a:xfrm>
          <a:custGeom>
            <a:avLst/>
            <a:gdLst/>
            <a:ahLst/>
            <a:cxnLst/>
            <a:rect r="r" b="b" t="t" l="l"/>
            <a:pathLst>
              <a:path h="234916" w="416787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2399908" y="2861167"/>
            <a:ext cx="416787" cy="234916"/>
          </a:xfrm>
          <a:custGeom>
            <a:avLst/>
            <a:gdLst/>
            <a:ahLst/>
            <a:cxnLst/>
            <a:rect r="r" b="b" t="t" l="l"/>
            <a:pathLst>
              <a:path h="234916" w="416787">
                <a:moveTo>
                  <a:pt x="416788" y="0"/>
                </a:moveTo>
                <a:lnTo>
                  <a:pt x="0" y="0"/>
                </a:lnTo>
                <a:lnTo>
                  <a:pt x="0" y="234916"/>
                </a:lnTo>
                <a:lnTo>
                  <a:pt x="416788" y="234916"/>
                </a:lnTo>
                <a:lnTo>
                  <a:pt x="41678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09830" y="5878961"/>
            <a:ext cx="2142564" cy="3317617"/>
          </a:xfrm>
          <a:custGeom>
            <a:avLst/>
            <a:gdLst/>
            <a:ahLst/>
            <a:cxnLst/>
            <a:rect r="r" b="b" t="t" l="l"/>
            <a:pathLst>
              <a:path h="3317617" w="2142564">
                <a:moveTo>
                  <a:pt x="0" y="0"/>
                </a:moveTo>
                <a:lnTo>
                  <a:pt x="2142564" y="0"/>
                </a:lnTo>
                <a:lnTo>
                  <a:pt x="2142564" y="3317617"/>
                </a:lnTo>
                <a:lnTo>
                  <a:pt x="0" y="331761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0974" y="369984"/>
            <a:ext cx="6406525" cy="7482073"/>
          </a:xfrm>
          <a:custGeom>
            <a:avLst/>
            <a:gdLst/>
            <a:ahLst/>
            <a:cxnLst/>
            <a:rect r="r" b="b" t="t" l="l"/>
            <a:pathLst>
              <a:path h="7482073" w="6406525">
                <a:moveTo>
                  <a:pt x="0" y="0"/>
                </a:moveTo>
                <a:lnTo>
                  <a:pt x="6406525" y="0"/>
                </a:lnTo>
                <a:lnTo>
                  <a:pt x="6406525" y="7482073"/>
                </a:lnTo>
                <a:lnTo>
                  <a:pt x="0" y="74820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966214">
            <a:off x="3209544" y="7764095"/>
            <a:ext cx="2853200" cy="809271"/>
          </a:xfrm>
          <a:custGeom>
            <a:avLst/>
            <a:gdLst/>
            <a:ahLst/>
            <a:cxnLst/>
            <a:rect r="r" b="b" t="t" l="l"/>
            <a:pathLst>
              <a:path h="809271" w="2853200">
                <a:moveTo>
                  <a:pt x="2853200" y="0"/>
                </a:moveTo>
                <a:lnTo>
                  <a:pt x="0" y="0"/>
                </a:lnTo>
                <a:lnTo>
                  <a:pt x="0" y="809271"/>
                </a:lnTo>
                <a:lnTo>
                  <a:pt x="2853200" y="809271"/>
                </a:lnTo>
                <a:lnTo>
                  <a:pt x="285320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5791552" y="6457596"/>
            <a:ext cx="5265328" cy="3942414"/>
          </a:xfrm>
          <a:custGeom>
            <a:avLst/>
            <a:gdLst/>
            <a:ahLst/>
            <a:cxnLst/>
            <a:rect r="r" b="b" t="t" l="l"/>
            <a:pathLst>
              <a:path h="3942414" w="5265328">
                <a:moveTo>
                  <a:pt x="5265328" y="0"/>
                </a:moveTo>
                <a:lnTo>
                  <a:pt x="0" y="0"/>
                </a:lnTo>
                <a:lnTo>
                  <a:pt x="0" y="3942414"/>
                </a:lnTo>
                <a:lnTo>
                  <a:pt x="5265328" y="3942414"/>
                </a:lnTo>
                <a:lnTo>
                  <a:pt x="5265328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747944" y="858163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516686" y="6524230"/>
            <a:ext cx="3209544" cy="4114800"/>
          </a:xfrm>
          <a:custGeom>
            <a:avLst/>
            <a:gdLst/>
            <a:ahLst/>
            <a:cxnLst/>
            <a:rect r="r" b="b" t="t" l="l"/>
            <a:pathLst>
              <a:path h="4114800" w="3209544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349256" y="7346926"/>
            <a:ext cx="2144010" cy="3317617"/>
          </a:xfrm>
          <a:custGeom>
            <a:avLst/>
            <a:gdLst/>
            <a:ahLst/>
            <a:cxnLst/>
            <a:rect r="r" b="b" t="t" l="l"/>
            <a:pathLst>
              <a:path h="3317617" w="2144010">
                <a:moveTo>
                  <a:pt x="0" y="0"/>
                </a:moveTo>
                <a:lnTo>
                  <a:pt x="2144010" y="0"/>
                </a:lnTo>
                <a:lnTo>
                  <a:pt x="2144010" y="3317617"/>
                </a:lnTo>
                <a:lnTo>
                  <a:pt x="0" y="331761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2773646" y="3181808"/>
            <a:ext cx="6099932" cy="6312996"/>
          </a:xfrm>
          <a:custGeom>
            <a:avLst/>
            <a:gdLst/>
            <a:ahLst/>
            <a:cxnLst/>
            <a:rect r="r" b="b" t="t" l="l"/>
            <a:pathLst>
              <a:path h="6312996" w="6099932">
                <a:moveTo>
                  <a:pt x="0" y="0"/>
                </a:moveTo>
                <a:lnTo>
                  <a:pt x="6099933" y="0"/>
                </a:lnTo>
                <a:lnTo>
                  <a:pt x="6099933" y="6312996"/>
                </a:lnTo>
                <a:lnTo>
                  <a:pt x="0" y="631299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421261" y="3920031"/>
            <a:ext cx="8542362" cy="7389143"/>
          </a:xfrm>
          <a:custGeom>
            <a:avLst/>
            <a:gdLst/>
            <a:ahLst/>
            <a:cxnLst/>
            <a:rect r="r" b="b" t="t" l="l"/>
            <a:pathLst>
              <a:path h="7389143" w="8542362">
                <a:moveTo>
                  <a:pt x="0" y="0"/>
                </a:moveTo>
                <a:lnTo>
                  <a:pt x="8542361" y="0"/>
                </a:lnTo>
                <a:lnTo>
                  <a:pt x="8542361" y="7389143"/>
                </a:lnTo>
                <a:lnTo>
                  <a:pt x="0" y="738914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567256" y="9258300"/>
            <a:ext cx="5708009" cy="2770979"/>
          </a:xfrm>
          <a:custGeom>
            <a:avLst/>
            <a:gdLst/>
            <a:ahLst/>
            <a:cxnLst/>
            <a:rect r="r" b="b" t="t" l="l"/>
            <a:pathLst>
              <a:path h="2770979" w="5708009">
                <a:moveTo>
                  <a:pt x="0" y="0"/>
                </a:moveTo>
                <a:lnTo>
                  <a:pt x="5708009" y="0"/>
                </a:lnTo>
                <a:lnTo>
                  <a:pt x="5708009" y="2770979"/>
                </a:lnTo>
                <a:lnTo>
                  <a:pt x="0" y="27709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234044" y="2300710"/>
            <a:ext cx="2025256" cy="1590746"/>
          </a:xfrm>
          <a:custGeom>
            <a:avLst/>
            <a:gdLst/>
            <a:ahLst/>
            <a:cxnLst/>
            <a:rect r="r" b="b" t="t" l="l"/>
            <a:pathLst>
              <a:path h="1590746" w="2025256">
                <a:moveTo>
                  <a:pt x="0" y="0"/>
                </a:moveTo>
                <a:lnTo>
                  <a:pt x="2025256" y="0"/>
                </a:lnTo>
                <a:lnTo>
                  <a:pt x="2025256" y="1590746"/>
                </a:lnTo>
                <a:lnTo>
                  <a:pt x="0" y="159074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694606" y="3891456"/>
            <a:ext cx="1078876" cy="847408"/>
          </a:xfrm>
          <a:custGeom>
            <a:avLst/>
            <a:gdLst/>
            <a:ahLst/>
            <a:cxnLst/>
            <a:rect r="r" b="b" t="t" l="l"/>
            <a:pathLst>
              <a:path h="847408" w="1078876">
                <a:moveTo>
                  <a:pt x="0" y="0"/>
                </a:moveTo>
                <a:lnTo>
                  <a:pt x="1078876" y="0"/>
                </a:lnTo>
                <a:lnTo>
                  <a:pt x="1078876" y="847408"/>
                </a:lnTo>
                <a:lnTo>
                  <a:pt x="0" y="84740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561123" y="4062194"/>
            <a:ext cx="1078876" cy="847408"/>
          </a:xfrm>
          <a:custGeom>
            <a:avLst/>
            <a:gdLst/>
            <a:ahLst/>
            <a:cxnLst/>
            <a:rect r="r" b="b" t="t" l="l"/>
            <a:pathLst>
              <a:path h="847408" w="1078876">
                <a:moveTo>
                  <a:pt x="0" y="0"/>
                </a:moveTo>
                <a:lnTo>
                  <a:pt x="1078876" y="0"/>
                </a:lnTo>
                <a:lnTo>
                  <a:pt x="1078876" y="847408"/>
                </a:lnTo>
                <a:lnTo>
                  <a:pt x="0" y="84740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074986" y="7772358"/>
            <a:ext cx="2051148" cy="809271"/>
          </a:xfrm>
          <a:custGeom>
            <a:avLst/>
            <a:gdLst/>
            <a:ahLst/>
            <a:cxnLst/>
            <a:rect r="r" b="b" t="t" l="l"/>
            <a:pathLst>
              <a:path h="809271" w="2051148">
                <a:moveTo>
                  <a:pt x="0" y="0"/>
                </a:moveTo>
                <a:lnTo>
                  <a:pt x="2051149" y="0"/>
                </a:lnTo>
                <a:lnTo>
                  <a:pt x="2051149" y="809272"/>
                </a:lnTo>
                <a:lnTo>
                  <a:pt x="0" y="809272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376694" y="7852057"/>
            <a:ext cx="3916120" cy="2812486"/>
          </a:xfrm>
          <a:custGeom>
            <a:avLst/>
            <a:gdLst/>
            <a:ahLst/>
            <a:cxnLst/>
            <a:rect r="r" b="b" t="t" l="l"/>
            <a:pathLst>
              <a:path h="2812486" w="3916120">
                <a:moveTo>
                  <a:pt x="0" y="0"/>
                </a:moveTo>
                <a:lnTo>
                  <a:pt x="3916120" y="0"/>
                </a:lnTo>
                <a:lnTo>
                  <a:pt x="3916120" y="2812486"/>
                </a:lnTo>
                <a:lnTo>
                  <a:pt x="0" y="2812486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992073" y="8581630"/>
            <a:ext cx="5138100" cy="2811942"/>
          </a:xfrm>
          <a:custGeom>
            <a:avLst/>
            <a:gdLst/>
            <a:ahLst/>
            <a:cxnLst/>
            <a:rect r="r" b="b" t="t" l="l"/>
            <a:pathLst>
              <a:path h="2811942" w="5138100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0" y="2628287"/>
            <a:ext cx="829960" cy="467796"/>
          </a:xfrm>
          <a:custGeom>
            <a:avLst/>
            <a:gdLst/>
            <a:ahLst/>
            <a:cxnLst/>
            <a:rect r="r" b="b" t="t" l="l"/>
            <a:pathLst>
              <a:path h="467796" w="829960">
                <a:moveTo>
                  <a:pt x="829960" y="0"/>
                </a:moveTo>
                <a:lnTo>
                  <a:pt x="0" y="0"/>
                </a:lnTo>
                <a:lnTo>
                  <a:pt x="0" y="467796"/>
                </a:lnTo>
                <a:lnTo>
                  <a:pt x="829960" y="467796"/>
                </a:lnTo>
                <a:lnTo>
                  <a:pt x="8299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0">
            <a:off x="885109" y="1863998"/>
            <a:ext cx="719663" cy="405628"/>
          </a:xfrm>
          <a:custGeom>
            <a:avLst/>
            <a:gdLst/>
            <a:ahLst/>
            <a:cxnLst/>
            <a:rect r="r" b="b" t="t" l="l"/>
            <a:pathLst>
              <a:path h="405628" w="719663">
                <a:moveTo>
                  <a:pt x="719663" y="0"/>
                </a:moveTo>
                <a:lnTo>
                  <a:pt x="0" y="0"/>
                </a:lnTo>
                <a:lnTo>
                  <a:pt x="0" y="405628"/>
                </a:lnTo>
                <a:lnTo>
                  <a:pt x="719663" y="405628"/>
                </a:lnTo>
                <a:lnTo>
                  <a:pt x="71966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0">
            <a:off x="1036547" y="2386066"/>
            <a:ext cx="416787" cy="234916"/>
          </a:xfrm>
          <a:custGeom>
            <a:avLst/>
            <a:gdLst/>
            <a:ahLst/>
            <a:cxnLst/>
            <a:rect r="r" b="b" t="t" l="l"/>
            <a:pathLst>
              <a:path h="234916" w="416787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0" y="1863998"/>
            <a:ext cx="416787" cy="234916"/>
          </a:xfrm>
          <a:custGeom>
            <a:avLst/>
            <a:gdLst/>
            <a:ahLst/>
            <a:cxnLst/>
            <a:rect r="r" b="b" t="t" l="l"/>
            <a:pathLst>
              <a:path h="234916" w="416787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208394" y="2300710"/>
            <a:ext cx="416787" cy="234916"/>
          </a:xfrm>
          <a:custGeom>
            <a:avLst/>
            <a:gdLst/>
            <a:ahLst/>
            <a:cxnLst/>
            <a:rect r="r" b="b" t="t" l="l"/>
            <a:pathLst>
              <a:path h="234916" w="416787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652063" y="6752404"/>
            <a:ext cx="3909060" cy="4114800"/>
          </a:xfrm>
          <a:custGeom>
            <a:avLst/>
            <a:gdLst/>
            <a:ahLst/>
            <a:cxnLst/>
            <a:rect r="r" b="b" t="t" l="l"/>
            <a:pathLst>
              <a:path h="4114800" w="3909060">
                <a:moveTo>
                  <a:pt x="0" y="0"/>
                </a:moveTo>
                <a:lnTo>
                  <a:pt x="3909060" y="0"/>
                </a:lnTo>
                <a:lnTo>
                  <a:pt x="3909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1056880" y="8735557"/>
            <a:ext cx="4716603" cy="2504087"/>
          </a:xfrm>
          <a:custGeom>
            <a:avLst/>
            <a:gdLst/>
            <a:ahLst/>
            <a:cxnLst/>
            <a:rect r="r" b="b" t="t" l="l"/>
            <a:pathLst>
              <a:path h="2504087" w="4716603">
                <a:moveTo>
                  <a:pt x="0" y="0"/>
                </a:moveTo>
                <a:lnTo>
                  <a:pt x="4716602" y="0"/>
                </a:lnTo>
                <a:lnTo>
                  <a:pt x="4716602" y="2504087"/>
                </a:lnTo>
                <a:lnTo>
                  <a:pt x="0" y="2504087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292814" y="8427264"/>
            <a:ext cx="2144098" cy="2439941"/>
          </a:xfrm>
          <a:custGeom>
            <a:avLst/>
            <a:gdLst/>
            <a:ahLst/>
            <a:cxnLst/>
            <a:rect r="r" b="b" t="t" l="l"/>
            <a:pathLst>
              <a:path h="2439941" w="2144098">
                <a:moveTo>
                  <a:pt x="0" y="0"/>
                </a:moveTo>
                <a:lnTo>
                  <a:pt x="2144098" y="0"/>
                </a:lnTo>
                <a:lnTo>
                  <a:pt x="2144098" y="2439940"/>
                </a:lnTo>
                <a:lnTo>
                  <a:pt x="0" y="2439940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508605">
            <a:off x="1697481" y="9166070"/>
            <a:ext cx="1202484" cy="817689"/>
          </a:xfrm>
          <a:custGeom>
            <a:avLst/>
            <a:gdLst/>
            <a:ahLst/>
            <a:cxnLst/>
            <a:rect r="r" b="b" t="t" l="l"/>
            <a:pathLst>
              <a:path h="817689" w="1202484">
                <a:moveTo>
                  <a:pt x="0" y="0"/>
                </a:moveTo>
                <a:lnTo>
                  <a:pt x="1202484" y="0"/>
                </a:lnTo>
                <a:lnTo>
                  <a:pt x="1202484" y="817689"/>
                </a:lnTo>
                <a:lnTo>
                  <a:pt x="0" y="817689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688968" y="6088014"/>
            <a:ext cx="1599032" cy="1315204"/>
          </a:xfrm>
          <a:custGeom>
            <a:avLst/>
            <a:gdLst/>
            <a:ahLst/>
            <a:cxnLst/>
            <a:rect r="r" b="b" t="t" l="l"/>
            <a:pathLst>
              <a:path h="1315204" w="1599032">
                <a:moveTo>
                  <a:pt x="0" y="0"/>
                </a:moveTo>
                <a:lnTo>
                  <a:pt x="1599032" y="0"/>
                </a:lnTo>
                <a:lnTo>
                  <a:pt x="159903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8292814" y="8581630"/>
            <a:ext cx="674042" cy="1315204"/>
          </a:xfrm>
          <a:custGeom>
            <a:avLst/>
            <a:gdLst/>
            <a:ahLst/>
            <a:cxnLst/>
            <a:rect r="r" b="b" t="t" l="l"/>
            <a:pathLst>
              <a:path h="1315204" w="674042">
                <a:moveTo>
                  <a:pt x="0" y="0"/>
                </a:moveTo>
                <a:lnTo>
                  <a:pt x="674042" y="0"/>
                </a:lnTo>
                <a:lnTo>
                  <a:pt x="67404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7652154" y="7771201"/>
            <a:ext cx="674042" cy="1315204"/>
          </a:xfrm>
          <a:custGeom>
            <a:avLst/>
            <a:gdLst/>
            <a:ahLst/>
            <a:cxnLst/>
            <a:rect r="r" b="b" t="t" l="l"/>
            <a:pathLst>
              <a:path h="1315204" w="674042">
                <a:moveTo>
                  <a:pt x="0" y="0"/>
                </a:moveTo>
                <a:lnTo>
                  <a:pt x="674042" y="0"/>
                </a:lnTo>
                <a:lnTo>
                  <a:pt x="67404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true" flipV="false" rot="0">
            <a:off x="8729249" y="7852057"/>
            <a:ext cx="414751" cy="809271"/>
          </a:xfrm>
          <a:custGeom>
            <a:avLst/>
            <a:gdLst/>
            <a:ahLst/>
            <a:cxnLst/>
            <a:rect r="r" b="b" t="t" l="l"/>
            <a:pathLst>
              <a:path h="809271" w="414751">
                <a:moveTo>
                  <a:pt x="414751" y="0"/>
                </a:moveTo>
                <a:lnTo>
                  <a:pt x="0" y="0"/>
                </a:lnTo>
                <a:lnTo>
                  <a:pt x="0" y="809271"/>
                </a:lnTo>
                <a:lnTo>
                  <a:pt x="414751" y="809271"/>
                </a:lnTo>
                <a:lnTo>
                  <a:pt x="414751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7268790" y="8982350"/>
            <a:ext cx="2038420" cy="1656679"/>
          </a:xfrm>
          <a:custGeom>
            <a:avLst/>
            <a:gdLst/>
            <a:ahLst/>
            <a:cxnLst/>
            <a:rect r="r" b="b" t="t" l="l"/>
            <a:pathLst>
              <a:path h="1656679" w="2038420">
                <a:moveTo>
                  <a:pt x="0" y="0"/>
                </a:moveTo>
                <a:lnTo>
                  <a:pt x="2038420" y="0"/>
                </a:lnTo>
                <a:lnTo>
                  <a:pt x="2038420" y="1656680"/>
                </a:lnTo>
                <a:lnTo>
                  <a:pt x="0" y="1656680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180628" y="9477729"/>
            <a:ext cx="876252" cy="809271"/>
          </a:xfrm>
          <a:custGeom>
            <a:avLst/>
            <a:gdLst/>
            <a:ahLst/>
            <a:cxnLst/>
            <a:rect r="r" b="b" t="t" l="l"/>
            <a:pathLst>
              <a:path h="809271" w="876252">
                <a:moveTo>
                  <a:pt x="0" y="0"/>
                </a:moveTo>
                <a:lnTo>
                  <a:pt x="876252" y="0"/>
                </a:lnTo>
                <a:lnTo>
                  <a:pt x="876252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6122997" y="8449029"/>
            <a:ext cx="876252" cy="809271"/>
          </a:xfrm>
          <a:custGeom>
            <a:avLst/>
            <a:gdLst/>
            <a:ahLst/>
            <a:cxnLst/>
            <a:rect r="r" b="b" t="t" l="l"/>
            <a:pathLst>
              <a:path h="809271" w="876252">
                <a:moveTo>
                  <a:pt x="0" y="0"/>
                </a:moveTo>
                <a:lnTo>
                  <a:pt x="876251" y="0"/>
                </a:lnTo>
                <a:lnTo>
                  <a:pt x="876251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true" flipV="false" rot="0">
            <a:off x="16413813" y="-83508"/>
            <a:ext cx="2149343" cy="2224417"/>
          </a:xfrm>
          <a:custGeom>
            <a:avLst/>
            <a:gdLst/>
            <a:ahLst/>
            <a:cxnLst/>
            <a:rect r="r" b="b" t="t" l="l"/>
            <a:pathLst>
              <a:path h="2224417" w="2149343">
                <a:moveTo>
                  <a:pt x="2149342" y="0"/>
                </a:moveTo>
                <a:lnTo>
                  <a:pt x="0" y="0"/>
                </a:lnTo>
                <a:lnTo>
                  <a:pt x="0" y="2224416"/>
                </a:lnTo>
                <a:lnTo>
                  <a:pt x="2149342" y="2224416"/>
                </a:lnTo>
                <a:lnTo>
                  <a:pt x="2149342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true" flipV="false" rot="0">
            <a:off x="16632245" y="1307166"/>
            <a:ext cx="734008" cy="759646"/>
          </a:xfrm>
          <a:custGeom>
            <a:avLst/>
            <a:gdLst/>
            <a:ahLst/>
            <a:cxnLst/>
            <a:rect r="r" b="b" t="t" l="l"/>
            <a:pathLst>
              <a:path h="759646" w="734008">
                <a:moveTo>
                  <a:pt x="734007" y="0"/>
                </a:moveTo>
                <a:lnTo>
                  <a:pt x="0" y="0"/>
                </a:lnTo>
                <a:lnTo>
                  <a:pt x="0" y="759646"/>
                </a:lnTo>
                <a:lnTo>
                  <a:pt x="734007" y="759646"/>
                </a:lnTo>
                <a:lnTo>
                  <a:pt x="734007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true" flipV="false" rot="0">
            <a:off x="17759131" y="1775981"/>
            <a:ext cx="734008" cy="759646"/>
          </a:xfrm>
          <a:custGeom>
            <a:avLst/>
            <a:gdLst/>
            <a:ahLst/>
            <a:cxnLst/>
            <a:rect r="r" b="b" t="t" l="l"/>
            <a:pathLst>
              <a:path h="759646" w="734008">
                <a:moveTo>
                  <a:pt x="734007" y="0"/>
                </a:moveTo>
                <a:lnTo>
                  <a:pt x="0" y="0"/>
                </a:lnTo>
                <a:lnTo>
                  <a:pt x="0" y="759645"/>
                </a:lnTo>
                <a:lnTo>
                  <a:pt x="734007" y="759645"/>
                </a:lnTo>
                <a:lnTo>
                  <a:pt x="734007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true" flipV="false" rot="0">
            <a:off x="2489881" y="2155804"/>
            <a:ext cx="719663" cy="405628"/>
          </a:xfrm>
          <a:custGeom>
            <a:avLst/>
            <a:gdLst/>
            <a:ahLst/>
            <a:cxnLst/>
            <a:rect r="r" b="b" t="t" l="l"/>
            <a:pathLst>
              <a:path h="405628" w="719663">
                <a:moveTo>
                  <a:pt x="719663" y="0"/>
                </a:moveTo>
                <a:lnTo>
                  <a:pt x="0" y="0"/>
                </a:lnTo>
                <a:lnTo>
                  <a:pt x="0" y="405628"/>
                </a:lnTo>
                <a:lnTo>
                  <a:pt x="719663" y="405628"/>
                </a:lnTo>
                <a:lnTo>
                  <a:pt x="71966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true" flipV="false" rot="0">
            <a:off x="3209544" y="2620982"/>
            <a:ext cx="829960" cy="467796"/>
          </a:xfrm>
          <a:custGeom>
            <a:avLst/>
            <a:gdLst/>
            <a:ahLst/>
            <a:cxnLst/>
            <a:rect r="r" b="b" t="t" l="l"/>
            <a:pathLst>
              <a:path h="467796" w="829960">
                <a:moveTo>
                  <a:pt x="829960" y="0"/>
                </a:moveTo>
                <a:lnTo>
                  <a:pt x="0" y="0"/>
                </a:lnTo>
                <a:lnTo>
                  <a:pt x="0" y="467796"/>
                </a:lnTo>
                <a:lnTo>
                  <a:pt x="829960" y="467796"/>
                </a:lnTo>
                <a:lnTo>
                  <a:pt x="8299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true" flipV="false" rot="0">
            <a:off x="3712745" y="2237584"/>
            <a:ext cx="337908" cy="190457"/>
          </a:xfrm>
          <a:custGeom>
            <a:avLst/>
            <a:gdLst/>
            <a:ahLst/>
            <a:cxnLst/>
            <a:rect r="r" b="b" t="t" l="l"/>
            <a:pathLst>
              <a:path h="190457" w="337908">
                <a:moveTo>
                  <a:pt x="337908" y="0"/>
                </a:moveTo>
                <a:lnTo>
                  <a:pt x="0" y="0"/>
                </a:lnTo>
                <a:lnTo>
                  <a:pt x="0" y="190457"/>
                </a:lnTo>
                <a:lnTo>
                  <a:pt x="337908" y="190457"/>
                </a:lnTo>
                <a:lnTo>
                  <a:pt x="3379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6840482" y="5209026"/>
            <a:ext cx="1599032" cy="1315204"/>
          </a:xfrm>
          <a:custGeom>
            <a:avLst/>
            <a:gdLst/>
            <a:ahLst/>
            <a:cxnLst/>
            <a:rect r="r" b="b" t="t" l="l"/>
            <a:pathLst>
              <a:path h="1315204" w="1599032">
                <a:moveTo>
                  <a:pt x="0" y="0"/>
                </a:moveTo>
                <a:lnTo>
                  <a:pt x="1599033" y="0"/>
                </a:lnTo>
                <a:lnTo>
                  <a:pt x="1599033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true" flipV="false" rot="0">
            <a:off x="8871920" y="6557875"/>
            <a:ext cx="1308707" cy="979895"/>
          </a:xfrm>
          <a:custGeom>
            <a:avLst/>
            <a:gdLst/>
            <a:ahLst/>
            <a:cxnLst/>
            <a:rect r="r" b="b" t="t" l="l"/>
            <a:pathLst>
              <a:path h="979895" w="1308707">
                <a:moveTo>
                  <a:pt x="1308708" y="0"/>
                </a:moveTo>
                <a:lnTo>
                  <a:pt x="0" y="0"/>
                </a:lnTo>
                <a:lnTo>
                  <a:pt x="0" y="979895"/>
                </a:lnTo>
                <a:lnTo>
                  <a:pt x="1308708" y="979895"/>
                </a:lnTo>
                <a:lnTo>
                  <a:pt x="1308708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true" flipV="false" rot="-378853">
            <a:off x="6628310" y="5824001"/>
            <a:ext cx="1394129" cy="528027"/>
          </a:xfrm>
          <a:custGeom>
            <a:avLst/>
            <a:gdLst/>
            <a:ahLst/>
            <a:cxnLst/>
            <a:rect r="r" b="b" t="t" l="l"/>
            <a:pathLst>
              <a:path h="528027" w="1394129">
                <a:moveTo>
                  <a:pt x="1394130" y="0"/>
                </a:moveTo>
                <a:lnTo>
                  <a:pt x="0" y="0"/>
                </a:lnTo>
                <a:lnTo>
                  <a:pt x="0" y="528026"/>
                </a:lnTo>
                <a:lnTo>
                  <a:pt x="1394130" y="528026"/>
                </a:lnTo>
                <a:lnTo>
                  <a:pt x="1394130" y="0"/>
                </a:lnTo>
                <a:close/>
              </a:path>
            </a:pathLst>
          </a:custGeom>
          <a:blipFill>
            <a:blip r:embed="rId57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647133">
            <a:off x="3435133" y="8697271"/>
            <a:ext cx="838469" cy="570159"/>
          </a:xfrm>
          <a:custGeom>
            <a:avLst/>
            <a:gdLst/>
            <a:ahLst/>
            <a:cxnLst/>
            <a:rect r="r" b="b" t="t" l="l"/>
            <a:pathLst>
              <a:path h="570159" w="838469">
                <a:moveTo>
                  <a:pt x="0" y="0"/>
                </a:moveTo>
                <a:lnTo>
                  <a:pt x="838469" y="0"/>
                </a:lnTo>
                <a:lnTo>
                  <a:pt x="838469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3743074" y="7047822"/>
            <a:ext cx="962028" cy="598207"/>
          </a:xfrm>
          <a:custGeom>
            <a:avLst/>
            <a:gdLst/>
            <a:ahLst/>
            <a:cxnLst/>
            <a:rect r="r" b="b" t="t" l="l"/>
            <a:pathLst>
              <a:path h="598207" w="962028">
                <a:moveTo>
                  <a:pt x="0" y="0"/>
                </a:moveTo>
                <a:lnTo>
                  <a:pt x="962028" y="0"/>
                </a:lnTo>
                <a:lnTo>
                  <a:pt x="962028" y="598207"/>
                </a:lnTo>
                <a:lnTo>
                  <a:pt x="0" y="59820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3624524" y="701938"/>
            <a:ext cx="1795858" cy="1656679"/>
          </a:xfrm>
          <a:custGeom>
            <a:avLst/>
            <a:gdLst/>
            <a:ahLst/>
            <a:cxnLst/>
            <a:rect r="r" b="b" t="t" l="l"/>
            <a:pathLst>
              <a:path h="1656679" w="1795858">
                <a:moveTo>
                  <a:pt x="0" y="0"/>
                </a:moveTo>
                <a:lnTo>
                  <a:pt x="1795858" y="0"/>
                </a:lnTo>
                <a:lnTo>
                  <a:pt x="1795858" y="1656680"/>
                </a:lnTo>
                <a:lnTo>
                  <a:pt x="0" y="1656680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4376694" y="568507"/>
            <a:ext cx="12555724" cy="252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2"/>
              </a:lnSpc>
              <a:spcBef>
                <a:spcPct val="0"/>
              </a:spcBef>
            </a:pPr>
            <a:r>
              <a:rPr lang="en-US" sz="6901">
                <a:solidFill>
                  <a:srgbClr val="FFFFFF"/>
                </a:solidFill>
                <a:latin typeface="Aloja"/>
                <a:ea typeface="Aloja"/>
                <a:cs typeface="Aloja"/>
                <a:sym typeface="Aloja"/>
              </a:rPr>
              <a:t>PROTECTING CANADIAN SHORELINES</a:t>
            </a:r>
          </a:p>
        </p:txBody>
      </p:sp>
      <p:sp>
        <p:nvSpPr>
          <p:cNvPr name="Freeform 61" id="61"/>
          <p:cNvSpPr/>
          <p:nvPr/>
        </p:nvSpPr>
        <p:spPr>
          <a:xfrm flipH="false" flipV="false" rot="0">
            <a:off x="13914814" y="3128545"/>
            <a:ext cx="779793" cy="612492"/>
          </a:xfrm>
          <a:custGeom>
            <a:avLst/>
            <a:gdLst/>
            <a:ahLst/>
            <a:cxnLst/>
            <a:rect r="r" b="b" t="t" l="l"/>
            <a:pathLst>
              <a:path h="612492" w="779793">
                <a:moveTo>
                  <a:pt x="0" y="0"/>
                </a:moveTo>
                <a:lnTo>
                  <a:pt x="779792" y="0"/>
                </a:lnTo>
                <a:lnTo>
                  <a:pt x="779792" y="612492"/>
                </a:lnTo>
                <a:lnTo>
                  <a:pt x="0" y="61249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7369235" y="2483592"/>
            <a:ext cx="779793" cy="612492"/>
          </a:xfrm>
          <a:custGeom>
            <a:avLst/>
            <a:gdLst/>
            <a:ahLst/>
            <a:cxnLst/>
            <a:rect r="r" b="b" t="t" l="l"/>
            <a:pathLst>
              <a:path h="612492" w="779793">
                <a:moveTo>
                  <a:pt x="0" y="0"/>
                </a:moveTo>
                <a:lnTo>
                  <a:pt x="779792" y="0"/>
                </a:lnTo>
                <a:lnTo>
                  <a:pt x="779792" y="612491"/>
                </a:lnTo>
                <a:lnTo>
                  <a:pt x="0" y="612491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true" flipV="false" rot="0">
            <a:off x="3024407" y="3231653"/>
            <a:ext cx="829960" cy="467796"/>
          </a:xfrm>
          <a:custGeom>
            <a:avLst/>
            <a:gdLst/>
            <a:ahLst/>
            <a:cxnLst/>
            <a:rect r="r" b="b" t="t" l="l"/>
            <a:pathLst>
              <a:path h="467796" w="829960">
                <a:moveTo>
                  <a:pt x="829960" y="0"/>
                </a:moveTo>
                <a:lnTo>
                  <a:pt x="0" y="0"/>
                </a:lnTo>
                <a:lnTo>
                  <a:pt x="0" y="467796"/>
                </a:lnTo>
                <a:lnTo>
                  <a:pt x="829960" y="467796"/>
                </a:lnTo>
                <a:lnTo>
                  <a:pt x="8299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true" flipV="false" rot="0">
            <a:off x="3743074" y="3777851"/>
            <a:ext cx="416787" cy="234916"/>
          </a:xfrm>
          <a:custGeom>
            <a:avLst/>
            <a:gdLst/>
            <a:ahLst/>
            <a:cxnLst/>
            <a:rect r="r" b="b" t="t" l="l"/>
            <a:pathLst>
              <a:path h="234916" w="416787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true" flipV="false" rot="0">
            <a:off x="4050653" y="3181808"/>
            <a:ext cx="416787" cy="234916"/>
          </a:xfrm>
          <a:custGeom>
            <a:avLst/>
            <a:gdLst/>
            <a:ahLst/>
            <a:cxnLst/>
            <a:rect r="r" b="b" t="t" l="l"/>
            <a:pathLst>
              <a:path h="234916" w="416787">
                <a:moveTo>
                  <a:pt x="416787" y="0"/>
                </a:moveTo>
                <a:lnTo>
                  <a:pt x="0" y="0"/>
                </a:lnTo>
                <a:lnTo>
                  <a:pt x="0" y="234917"/>
                </a:lnTo>
                <a:lnTo>
                  <a:pt x="416787" y="234917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true" flipV="false" rot="0">
            <a:off x="4636144" y="3699449"/>
            <a:ext cx="416787" cy="234916"/>
          </a:xfrm>
          <a:custGeom>
            <a:avLst/>
            <a:gdLst/>
            <a:ahLst/>
            <a:cxnLst/>
            <a:rect r="r" b="b" t="t" l="l"/>
            <a:pathLst>
              <a:path h="234916" w="416787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true" flipV="false" rot="0">
            <a:off x="4259047" y="2483592"/>
            <a:ext cx="416787" cy="234916"/>
          </a:xfrm>
          <a:custGeom>
            <a:avLst/>
            <a:gdLst/>
            <a:ahLst/>
            <a:cxnLst/>
            <a:rect r="r" b="b" t="t" l="l"/>
            <a:pathLst>
              <a:path h="234916" w="416787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true" flipV="false" rot="0">
            <a:off x="4692445" y="2978625"/>
            <a:ext cx="720973" cy="406366"/>
          </a:xfrm>
          <a:custGeom>
            <a:avLst/>
            <a:gdLst/>
            <a:ahLst/>
            <a:cxnLst/>
            <a:rect r="r" b="b" t="t" l="l"/>
            <a:pathLst>
              <a:path h="406366" w="720973">
                <a:moveTo>
                  <a:pt x="720972" y="0"/>
                </a:moveTo>
                <a:lnTo>
                  <a:pt x="0" y="0"/>
                </a:lnTo>
                <a:lnTo>
                  <a:pt x="0" y="406366"/>
                </a:lnTo>
                <a:lnTo>
                  <a:pt x="720972" y="406366"/>
                </a:lnTo>
                <a:lnTo>
                  <a:pt x="7209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3230305" y="3704649"/>
            <a:ext cx="584926" cy="459433"/>
          </a:xfrm>
          <a:custGeom>
            <a:avLst/>
            <a:gdLst/>
            <a:ahLst/>
            <a:cxnLst/>
            <a:rect r="r" b="b" t="t" l="l"/>
            <a:pathLst>
              <a:path h="459433" w="584926">
                <a:moveTo>
                  <a:pt x="0" y="0"/>
                </a:moveTo>
                <a:lnTo>
                  <a:pt x="584926" y="0"/>
                </a:lnTo>
                <a:lnTo>
                  <a:pt x="584926" y="459433"/>
                </a:lnTo>
                <a:lnTo>
                  <a:pt x="0" y="45943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4109680" y="4913784"/>
            <a:ext cx="584926" cy="459433"/>
          </a:xfrm>
          <a:custGeom>
            <a:avLst/>
            <a:gdLst/>
            <a:ahLst/>
            <a:cxnLst/>
            <a:rect r="r" b="b" t="t" l="l"/>
            <a:pathLst>
              <a:path h="459433" w="584926">
                <a:moveTo>
                  <a:pt x="0" y="0"/>
                </a:moveTo>
                <a:lnTo>
                  <a:pt x="584926" y="0"/>
                </a:lnTo>
                <a:lnTo>
                  <a:pt x="584926" y="459432"/>
                </a:lnTo>
                <a:lnTo>
                  <a:pt x="0" y="45943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7856564" y="3934365"/>
            <a:ext cx="584926" cy="459433"/>
          </a:xfrm>
          <a:custGeom>
            <a:avLst/>
            <a:gdLst/>
            <a:ahLst/>
            <a:cxnLst/>
            <a:rect r="r" b="b" t="t" l="l"/>
            <a:pathLst>
              <a:path h="459433" w="584926">
                <a:moveTo>
                  <a:pt x="0" y="0"/>
                </a:moveTo>
                <a:lnTo>
                  <a:pt x="584926" y="0"/>
                </a:lnTo>
                <a:lnTo>
                  <a:pt x="584926" y="459433"/>
                </a:lnTo>
                <a:lnTo>
                  <a:pt x="0" y="45943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6073670" y="6284915"/>
            <a:ext cx="261084" cy="284349"/>
          </a:xfrm>
          <a:custGeom>
            <a:avLst/>
            <a:gdLst/>
            <a:ahLst/>
            <a:cxnLst/>
            <a:rect r="r" b="b" t="t" l="l"/>
            <a:pathLst>
              <a:path h="284349" w="261084">
                <a:moveTo>
                  <a:pt x="0" y="0"/>
                </a:moveTo>
                <a:lnTo>
                  <a:pt x="261084" y="0"/>
                </a:lnTo>
                <a:lnTo>
                  <a:pt x="261084" y="284349"/>
                </a:lnTo>
                <a:lnTo>
                  <a:pt x="0" y="284349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3073858" y="9341694"/>
            <a:ext cx="1508019" cy="1110279"/>
          </a:xfrm>
          <a:custGeom>
            <a:avLst/>
            <a:gdLst/>
            <a:ahLst/>
            <a:cxnLst/>
            <a:rect r="r" b="b" t="t" l="l"/>
            <a:pathLst>
              <a:path h="1110279" w="1508019">
                <a:moveTo>
                  <a:pt x="0" y="0"/>
                </a:moveTo>
                <a:lnTo>
                  <a:pt x="1508019" y="0"/>
                </a:lnTo>
                <a:lnTo>
                  <a:pt x="1508019" y="1110279"/>
                </a:lnTo>
                <a:lnTo>
                  <a:pt x="0" y="1110279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true" flipV="false" rot="0">
            <a:off x="15419998" y="452243"/>
            <a:ext cx="1101011" cy="1139469"/>
          </a:xfrm>
          <a:custGeom>
            <a:avLst/>
            <a:gdLst/>
            <a:ahLst/>
            <a:cxnLst/>
            <a:rect r="r" b="b" t="t" l="l"/>
            <a:pathLst>
              <a:path h="1139469" w="1101011">
                <a:moveTo>
                  <a:pt x="1101011" y="0"/>
                </a:moveTo>
                <a:lnTo>
                  <a:pt x="0" y="0"/>
                </a:lnTo>
                <a:lnTo>
                  <a:pt x="0" y="1139468"/>
                </a:lnTo>
                <a:lnTo>
                  <a:pt x="1101011" y="1139468"/>
                </a:lnTo>
                <a:lnTo>
                  <a:pt x="1101011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5562873" y="1837096"/>
            <a:ext cx="584926" cy="459433"/>
          </a:xfrm>
          <a:custGeom>
            <a:avLst/>
            <a:gdLst/>
            <a:ahLst/>
            <a:cxnLst/>
            <a:rect r="r" b="b" t="t" l="l"/>
            <a:pathLst>
              <a:path h="459433" w="584926">
                <a:moveTo>
                  <a:pt x="0" y="0"/>
                </a:moveTo>
                <a:lnTo>
                  <a:pt x="584926" y="0"/>
                </a:lnTo>
                <a:lnTo>
                  <a:pt x="584926" y="459432"/>
                </a:lnTo>
                <a:lnTo>
                  <a:pt x="0" y="45943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646426" y="9672734"/>
            <a:ext cx="764548" cy="727277"/>
          </a:xfrm>
          <a:custGeom>
            <a:avLst/>
            <a:gdLst/>
            <a:ahLst/>
            <a:cxnLst/>
            <a:rect r="r" b="b" t="t" l="l"/>
            <a:pathLst>
              <a:path h="727277" w="764548">
                <a:moveTo>
                  <a:pt x="0" y="0"/>
                </a:moveTo>
                <a:lnTo>
                  <a:pt x="764548" y="0"/>
                </a:lnTo>
                <a:lnTo>
                  <a:pt x="764548" y="727276"/>
                </a:lnTo>
                <a:lnTo>
                  <a:pt x="0" y="727276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6284949" y="21135"/>
            <a:ext cx="8949095" cy="80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b="true" sz="46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Rehab Shakir &amp; Tanishka Ghosh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138" y="-7836834"/>
            <a:ext cx="18698277" cy="19209197"/>
            <a:chOff x="0" y="0"/>
            <a:chExt cx="24931036" cy="25612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3518" y="0"/>
              <a:ext cx="2438400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9001960"/>
              <a:ext cx="24931036" cy="16610303"/>
            </a:xfrm>
            <a:custGeom>
              <a:avLst/>
              <a:gdLst/>
              <a:ahLst/>
              <a:cxnLst/>
              <a:rect r="r" b="b" t="t" l="l"/>
              <a:pathLst>
                <a:path h="16610303" w="24931036">
                  <a:moveTo>
                    <a:pt x="0" y="0"/>
                  </a:moveTo>
                  <a:lnTo>
                    <a:pt x="24931036" y="0"/>
                  </a:lnTo>
                  <a:lnTo>
                    <a:pt x="24931036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460707" y="8973019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809910" y="6698449"/>
            <a:ext cx="3209544" cy="4114800"/>
          </a:xfrm>
          <a:custGeom>
            <a:avLst/>
            <a:gdLst/>
            <a:ahLst/>
            <a:cxnLst/>
            <a:rect r="r" b="b" t="t" l="l"/>
            <a:pathLst>
              <a:path h="4114800" w="3209544">
                <a:moveTo>
                  <a:pt x="3209544" y="0"/>
                </a:moveTo>
                <a:lnTo>
                  <a:pt x="0" y="0"/>
                </a:lnTo>
                <a:lnTo>
                  <a:pt x="0" y="4114800"/>
                </a:lnTo>
                <a:lnTo>
                  <a:pt x="3209544" y="4114800"/>
                </a:lnTo>
                <a:lnTo>
                  <a:pt x="32095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67256" y="9258300"/>
            <a:ext cx="5708009" cy="2770979"/>
          </a:xfrm>
          <a:custGeom>
            <a:avLst/>
            <a:gdLst/>
            <a:ahLst/>
            <a:cxnLst/>
            <a:rect r="r" b="b" t="t" l="l"/>
            <a:pathLst>
              <a:path h="2770979" w="5708009">
                <a:moveTo>
                  <a:pt x="0" y="0"/>
                </a:moveTo>
                <a:lnTo>
                  <a:pt x="5708009" y="0"/>
                </a:lnTo>
                <a:lnTo>
                  <a:pt x="5708009" y="2770979"/>
                </a:lnTo>
                <a:lnTo>
                  <a:pt x="0" y="27709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74937" y="7257563"/>
            <a:ext cx="3909060" cy="4114800"/>
          </a:xfrm>
          <a:custGeom>
            <a:avLst/>
            <a:gdLst/>
            <a:ahLst/>
            <a:cxnLst/>
            <a:rect r="r" b="b" t="t" l="l"/>
            <a:pathLst>
              <a:path h="4114800" w="3909060">
                <a:moveTo>
                  <a:pt x="0" y="0"/>
                </a:moveTo>
                <a:lnTo>
                  <a:pt x="3909060" y="0"/>
                </a:lnTo>
                <a:lnTo>
                  <a:pt x="3909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11941" y="8581630"/>
            <a:ext cx="3916120" cy="2812486"/>
          </a:xfrm>
          <a:custGeom>
            <a:avLst/>
            <a:gdLst/>
            <a:ahLst/>
            <a:cxnLst/>
            <a:rect r="r" b="b" t="t" l="l"/>
            <a:pathLst>
              <a:path h="2812486" w="3916120">
                <a:moveTo>
                  <a:pt x="0" y="0"/>
                </a:moveTo>
                <a:lnTo>
                  <a:pt x="3916120" y="0"/>
                </a:lnTo>
                <a:lnTo>
                  <a:pt x="3916120" y="2812486"/>
                </a:lnTo>
                <a:lnTo>
                  <a:pt x="0" y="2812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4056298"/>
            <a:ext cx="1739016" cy="5284304"/>
          </a:xfrm>
          <a:custGeom>
            <a:avLst/>
            <a:gdLst/>
            <a:ahLst/>
            <a:cxnLst/>
            <a:rect r="r" b="b" t="t" l="l"/>
            <a:pathLst>
              <a:path h="5284304" w="1739016">
                <a:moveTo>
                  <a:pt x="0" y="0"/>
                </a:moveTo>
                <a:lnTo>
                  <a:pt x="1739016" y="0"/>
                </a:lnTo>
                <a:lnTo>
                  <a:pt x="1739016" y="5284303"/>
                </a:lnTo>
                <a:lnTo>
                  <a:pt x="0" y="52843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92073" y="8581630"/>
            <a:ext cx="5138100" cy="2811942"/>
          </a:xfrm>
          <a:custGeom>
            <a:avLst/>
            <a:gdLst/>
            <a:ahLst/>
            <a:cxnLst/>
            <a:rect r="r" b="b" t="t" l="l"/>
            <a:pathLst>
              <a:path h="2811942" w="5138100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72507" y="7860305"/>
            <a:ext cx="2792406" cy="1791089"/>
          </a:xfrm>
          <a:custGeom>
            <a:avLst/>
            <a:gdLst/>
            <a:ahLst/>
            <a:cxnLst/>
            <a:rect r="r" b="b" t="t" l="l"/>
            <a:pathLst>
              <a:path h="1791089" w="2792406">
                <a:moveTo>
                  <a:pt x="0" y="0"/>
                </a:moveTo>
                <a:lnTo>
                  <a:pt x="2792406" y="0"/>
                </a:lnTo>
                <a:lnTo>
                  <a:pt x="2792406" y="1791089"/>
                </a:lnTo>
                <a:lnTo>
                  <a:pt x="0" y="17910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36054" y="6524230"/>
            <a:ext cx="3882875" cy="4114800"/>
          </a:xfrm>
          <a:custGeom>
            <a:avLst/>
            <a:gdLst/>
            <a:ahLst/>
            <a:cxnLst/>
            <a:rect r="r" b="b" t="t" l="l"/>
            <a:pathLst>
              <a:path h="4114800" w="3882875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56880" y="8735557"/>
            <a:ext cx="4716603" cy="2504087"/>
          </a:xfrm>
          <a:custGeom>
            <a:avLst/>
            <a:gdLst/>
            <a:ahLst/>
            <a:cxnLst/>
            <a:rect r="r" b="b" t="t" l="l"/>
            <a:pathLst>
              <a:path h="2504087" w="4716603">
                <a:moveTo>
                  <a:pt x="0" y="0"/>
                </a:moveTo>
                <a:lnTo>
                  <a:pt x="4716602" y="0"/>
                </a:lnTo>
                <a:lnTo>
                  <a:pt x="4716602" y="2504087"/>
                </a:lnTo>
                <a:lnTo>
                  <a:pt x="0" y="25040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31675" y="9127084"/>
            <a:ext cx="1525768" cy="1048619"/>
          </a:xfrm>
          <a:custGeom>
            <a:avLst/>
            <a:gdLst/>
            <a:ahLst/>
            <a:cxnLst/>
            <a:rect r="r" b="b" t="t" l="l"/>
            <a:pathLst>
              <a:path h="1048619" w="1525768">
                <a:moveTo>
                  <a:pt x="0" y="0"/>
                </a:moveTo>
                <a:lnTo>
                  <a:pt x="1525768" y="0"/>
                </a:lnTo>
                <a:lnTo>
                  <a:pt x="1525768" y="1048619"/>
                </a:lnTo>
                <a:lnTo>
                  <a:pt x="0" y="104861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2427094" y="-789835"/>
            <a:ext cx="3497580" cy="4114800"/>
          </a:xfrm>
          <a:custGeom>
            <a:avLst/>
            <a:gdLst/>
            <a:ahLst/>
            <a:cxnLst/>
            <a:rect r="r" b="b" t="t" l="l"/>
            <a:pathLst>
              <a:path h="4114800" w="3497580">
                <a:moveTo>
                  <a:pt x="0" y="0"/>
                </a:moveTo>
                <a:lnTo>
                  <a:pt x="3497580" y="0"/>
                </a:lnTo>
                <a:lnTo>
                  <a:pt x="3497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5400000">
            <a:off x="15773115" y="-685134"/>
            <a:ext cx="2310975" cy="2718795"/>
          </a:xfrm>
          <a:custGeom>
            <a:avLst/>
            <a:gdLst/>
            <a:ahLst/>
            <a:cxnLst/>
            <a:rect r="r" b="b" t="t" l="l"/>
            <a:pathLst>
              <a:path h="2718795" w="2310975">
                <a:moveTo>
                  <a:pt x="0" y="2718794"/>
                </a:moveTo>
                <a:lnTo>
                  <a:pt x="2310975" y="2718794"/>
                </a:lnTo>
                <a:lnTo>
                  <a:pt x="2310975" y="0"/>
                </a:lnTo>
                <a:lnTo>
                  <a:pt x="0" y="0"/>
                </a:lnTo>
                <a:lnTo>
                  <a:pt x="0" y="2718794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132264" y="-1665652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019175"/>
            <a:ext cx="1176445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AN Astoria"/>
                <a:ea typeface="TAN Astoria"/>
                <a:cs typeface="TAN Astoria"/>
                <a:sym typeface="TAN Astoria"/>
              </a:rPr>
              <a:t>Problem Definition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6530" y="2597933"/>
            <a:ext cx="12738651" cy="463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We’re already seeing rising ocean temperatures, stronger storms, and coastal erosion.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And as Arctic and Atlantic waters open up, new shipping routes are changing marine traffic patterns.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 can we use satellite data to moni</a:t>
            </a:r>
            <a:r>
              <a:rPr lang="en-US" sz="3299" u="none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32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</a:t>
            </a:r>
            <a:r>
              <a:rPr lang="en-US" sz="3299" u="none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</a:t>
            </a:r>
            <a:r>
              <a:rPr lang="en-US" sz="32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and reduce these risks — protecting both the turtles and Canada’s coastal ecosystems?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138" y="-856567"/>
            <a:ext cx="18698277" cy="18288000"/>
            <a:chOff x="0" y="0"/>
            <a:chExt cx="24931036" cy="2438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3518" y="0"/>
              <a:ext cx="2438400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31036" cy="16610303"/>
            </a:xfrm>
            <a:custGeom>
              <a:avLst/>
              <a:gdLst/>
              <a:ahLst/>
              <a:cxnLst/>
              <a:rect r="r" b="b" t="t" l="l"/>
              <a:pathLst>
                <a:path h="16610303" w="24931036">
                  <a:moveTo>
                    <a:pt x="0" y="0"/>
                  </a:moveTo>
                  <a:lnTo>
                    <a:pt x="24931036" y="0"/>
                  </a:lnTo>
                  <a:lnTo>
                    <a:pt x="24931036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628537" y="6264938"/>
            <a:ext cx="3429685" cy="5310637"/>
          </a:xfrm>
          <a:custGeom>
            <a:avLst/>
            <a:gdLst/>
            <a:ahLst/>
            <a:cxnLst/>
            <a:rect r="r" b="b" t="t" l="l"/>
            <a:pathLst>
              <a:path h="5310637" w="3429685">
                <a:moveTo>
                  <a:pt x="0" y="0"/>
                </a:moveTo>
                <a:lnTo>
                  <a:pt x="3429685" y="0"/>
                </a:lnTo>
                <a:lnTo>
                  <a:pt x="3429685" y="5310637"/>
                </a:lnTo>
                <a:lnTo>
                  <a:pt x="0" y="5310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17002" y="3126105"/>
            <a:ext cx="11815040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TAN Astoria"/>
                <a:ea typeface="TAN Astoria"/>
                <a:cs typeface="TAN Astoria"/>
                <a:sym typeface="TAN Astoria"/>
              </a:rPr>
              <a:t>PROBLEM RELAVANCE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590814" y="6906496"/>
            <a:ext cx="3909060" cy="4114800"/>
          </a:xfrm>
          <a:custGeom>
            <a:avLst/>
            <a:gdLst/>
            <a:ahLst/>
            <a:cxnLst/>
            <a:rect r="r" b="b" t="t" l="l"/>
            <a:pathLst>
              <a:path h="4114800" w="3909060">
                <a:moveTo>
                  <a:pt x="0" y="0"/>
                </a:moveTo>
                <a:lnTo>
                  <a:pt x="3909060" y="0"/>
                </a:lnTo>
                <a:lnTo>
                  <a:pt x="3909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89727" y="4050030"/>
            <a:ext cx="7419323" cy="7243114"/>
          </a:xfrm>
          <a:custGeom>
            <a:avLst/>
            <a:gdLst/>
            <a:ahLst/>
            <a:cxnLst/>
            <a:rect r="r" b="b" t="t" l="l"/>
            <a:pathLst>
              <a:path h="7243114" w="7419323">
                <a:moveTo>
                  <a:pt x="0" y="0"/>
                </a:moveTo>
                <a:lnTo>
                  <a:pt x="7419322" y="0"/>
                </a:lnTo>
                <a:lnTo>
                  <a:pt x="7419322" y="7243114"/>
                </a:lnTo>
                <a:lnTo>
                  <a:pt x="0" y="7243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04002" y="6906496"/>
            <a:ext cx="5459104" cy="4114800"/>
          </a:xfrm>
          <a:custGeom>
            <a:avLst/>
            <a:gdLst/>
            <a:ahLst/>
            <a:cxnLst/>
            <a:rect r="r" b="b" t="t" l="l"/>
            <a:pathLst>
              <a:path h="4114800" w="5459104">
                <a:moveTo>
                  <a:pt x="0" y="0"/>
                </a:moveTo>
                <a:lnTo>
                  <a:pt x="5459104" y="0"/>
                </a:lnTo>
                <a:lnTo>
                  <a:pt x="5459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26590" y="9235086"/>
            <a:ext cx="5708009" cy="2770979"/>
          </a:xfrm>
          <a:custGeom>
            <a:avLst/>
            <a:gdLst/>
            <a:ahLst/>
            <a:cxnLst/>
            <a:rect r="r" b="b" t="t" l="l"/>
            <a:pathLst>
              <a:path h="2770979" w="5708009">
                <a:moveTo>
                  <a:pt x="0" y="0"/>
                </a:moveTo>
                <a:lnTo>
                  <a:pt x="5708009" y="0"/>
                </a:lnTo>
                <a:lnTo>
                  <a:pt x="5708009" y="2770979"/>
                </a:lnTo>
                <a:lnTo>
                  <a:pt x="0" y="27709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39962" y="9454515"/>
            <a:ext cx="876252" cy="809271"/>
          </a:xfrm>
          <a:custGeom>
            <a:avLst/>
            <a:gdLst/>
            <a:ahLst/>
            <a:cxnLst/>
            <a:rect r="r" b="b" t="t" l="l"/>
            <a:pathLst>
              <a:path h="809271" w="876252">
                <a:moveTo>
                  <a:pt x="0" y="0"/>
                </a:moveTo>
                <a:lnTo>
                  <a:pt x="876251" y="0"/>
                </a:lnTo>
                <a:lnTo>
                  <a:pt x="876251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346847" y="-1555074"/>
            <a:ext cx="12320012" cy="6052206"/>
          </a:xfrm>
          <a:custGeom>
            <a:avLst/>
            <a:gdLst/>
            <a:ahLst/>
            <a:cxnLst/>
            <a:rect r="r" b="b" t="t" l="l"/>
            <a:pathLst>
              <a:path h="6052206" w="12320012">
                <a:moveTo>
                  <a:pt x="0" y="0"/>
                </a:moveTo>
                <a:lnTo>
                  <a:pt x="12320011" y="0"/>
                </a:lnTo>
                <a:lnTo>
                  <a:pt x="12320011" y="6052206"/>
                </a:lnTo>
                <a:lnTo>
                  <a:pt x="0" y="6052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-477957" y="3750927"/>
            <a:ext cx="3956888" cy="4165145"/>
          </a:xfrm>
          <a:custGeom>
            <a:avLst/>
            <a:gdLst/>
            <a:ahLst/>
            <a:cxnLst/>
            <a:rect r="r" b="b" t="t" l="l"/>
            <a:pathLst>
              <a:path h="4165145" w="3956888">
                <a:moveTo>
                  <a:pt x="3956888" y="0"/>
                </a:moveTo>
                <a:lnTo>
                  <a:pt x="0" y="0"/>
                </a:lnTo>
                <a:lnTo>
                  <a:pt x="0" y="4165145"/>
                </a:lnTo>
                <a:lnTo>
                  <a:pt x="3956888" y="4165145"/>
                </a:lnTo>
                <a:lnTo>
                  <a:pt x="39568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326957" y="1692846"/>
            <a:ext cx="3202736" cy="9732069"/>
          </a:xfrm>
          <a:custGeom>
            <a:avLst/>
            <a:gdLst/>
            <a:ahLst/>
            <a:cxnLst/>
            <a:rect r="r" b="b" t="t" l="l"/>
            <a:pathLst>
              <a:path h="9732069" w="3202736">
                <a:moveTo>
                  <a:pt x="0" y="0"/>
                </a:moveTo>
                <a:lnTo>
                  <a:pt x="3202735" y="0"/>
                </a:lnTo>
                <a:lnTo>
                  <a:pt x="3202735" y="9732069"/>
                </a:lnTo>
                <a:lnTo>
                  <a:pt x="0" y="97320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6160" y="8881029"/>
            <a:ext cx="5138100" cy="2811942"/>
          </a:xfrm>
          <a:custGeom>
            <a:avLst/>
            <a:gdLst/>
            <a:ahLst/>
            <a:cxnLst/>
            <a:rect r="r" b="b" t="t" l="l"/>
            <a:pathLst>
              <a:path h="2811942" w="5138100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635278" y="6823629"/>
            <a:ext cx="3882875" cy="4114800"/>
          </a:xfrm>
          <a:custGeom>
            <a:avLst/>
            <a:gdLst/>
            <a:ahLst/>
            <a:cxnLst/>
            <a:rect r="r" b="b" t="t" l="l"/>
            <a:pathLst>
              <a:path h="4114800" w="3882875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513551" y="8353225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92632" y="8612429"/>
            <a:ext cx="3916120" cy="2812486"/>
          </a:xfrm>
          <a:custGeom>
            <a:avLst/>
            <a:gdLst/>
            <a:ahLst/>
            <a:cxnLst/>
            <a:rect r="r" b="b" t="t" l="l"/>
            <a:pathLst>
              <a:path h="2812486" w="3916120">
                <a:moveTo>
                  <a:pt x="0" y="0"/>
                </a:moveTo>
                <a:lnTo>
                  <a:pt x="3916120" y="0"/>
                </a:lnTo>
                <a:lnTo>
                  <a:pt x="3916120" y="2812486"/>
                </a:lnTo>
                <a:lnTo>
                  <a:pt x="0" y="281248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185319" y="6555029"/>
            <a:ext cx="3209544" cy="4114800"/>
          </a:xfrm>
          <a:custGeom>
            <a:avLst/>
            <a:gdLst/>
            <a:ahLst/>
            <a:cxnLst/>
            <a:rect r="r" b="b" t="t" l="l"/>
            <a:pathLst>
              <a:path h="4114800" w="3209544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508605">
            <a:off x="6268555" y="9151457"/>
            <a:ext cx="1202484" cy="817689"/>
          </a:xfrm>
          <a:custGeom>
            <a:avLst/>
            <a:gdLst/>
            <a:ahLst/>
            <a:cxnLst/>
            <a:rect r="r" b="b" t="t" l="l"/>
            <a:pathLst>
              <a:path h="817689" w="1202484">
                <a:moveTo>
                  <a:pt x="0" y="0"/>
                </a:moveTo>
                <a:lnTo>
                  <a:pt x="1202484" y="0"/>
                </a:lnTo>
                <a:lnTo>
                  <a:pt x="1202484" y="817689"/>
                </a:lnTo>
                <a:lnTo>
                  <a:pt x="0" y="81768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647133">
            <a:off x="7696628" y="8678817"/>
            <a:ext cx="838469" cy="570159"/>
          </a:xfrm>
          <a:custGeom>
            <a:avLst/>
            <a:gdLst/>
            <a:ahLst/>
            <a:cxnLst/>
            <a:rect r="r" b="b" t="t" l="l"/>
            <a:pathLst>
              <a:path h="570159" w="838469">
                <a:moveTo>
                  <a:pt x="0" y="0"/>
                </a:moveTo>
                <a:lnTo>
                  <a:pt x="838469" y="0"/>
                </a:lnTo>
                <a:lnTo>
                  <a:pt x="838469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139116" y="7013985"/>
            <a:ext cx="674042" cy="1315204"/>
          </a:xfrm>
          <a:custGeom>
            <a:avLst/>
            <a:gdLst/>
            <a:ahLst/>
            <a:cxnLst/>
            <a:rect r="r" b="b" t="t" l="l"/>
            <a:pathLst>
              <a:path h="1315204" w="674042">
                <a:moveTo>
                  <a:pt x="0" y="0"/>
                </a:moveTo>
                <a:lnTo>
                  <a:pt x="674042" y="0"/>
                </a:lnTo>
                <a:lnTo>
                  <a:pt x="67404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2875210" y="7648692"/>
            <a:ext cx="674042" cy="1315204"/>
          </a:xfrm>
          <a:custGeom>
            <a:avLst/>
            <a:gdLst/>
            <a:ahLst/>
            <a:cxnLst/>
            <a:rect r="r" b="b" t="t" l="l"/>
            <a:pathLst>
              <a:path h="1315204" w="674042">
                <a:moveTo>
                  <a:pt x="674042" y="0"/>
                </a:moveTo>
                <a:lnTo>
                  <a:pt x="0" y="0"/>
                </a:lnTo>
                <a:lnTo>
                  <a:pt x="0" y="1315204"/>
                </a:lnTo>
                <a:lnTo>
                  <a:pt x="674042" y="1315204"/>
                </a:lnTo>
                <a:lnTo>
                  <a:pt x="674042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3141910" y="6356383"/>
            <a:ext cx="674042" cy="1315204"/>
          </a:xfrm>
          <a:custGeom>
            <a:avLst/>
            <a:gdLst/>
            <a:ahLst/>
            <a:cxnLst/>
            <a:rect r="r" b="b" t="t" l="l"/>
            <a:pathLst>
              <a:path h="1315204" w="674042">
                <a:moveTo>
                  <a:pt x="674042" y="0"/>
                </a:moveTo>
                <a:lnTo>
                  <a:pt x="0" y="0"/>
                </a:lnTo>
                <a:lnTo>
                  <a:pt x="0" y="1315204"/>
                </a:lnTo>
                <a:lnTo>
                  <a:pt x="674042" y="1315204"/>
                </a:lnTo>
                <a:lnTo>
                  <a:pt x="674042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815952" y="7916072"/>
            <a:ext cx="369242" cy="720472"/>
          </a:xfrm>
          <a:custGeom>
            <a:avLst/>
            <a:gdLst/>
            <a:ahLst/>
            <a:cxnLst/>
            <a:rect r="r" b="b" t="t" l="l"/>
            <a:pathLst>
              <a:path h="720472" w="369242">
                <a:moveTo>
                  <a:pt x="0" y="0"/>
                </a:moveTo>
                <a:lnTo>
                  <a:pt x="369242" y="0"/>
                </a:lnTo>
                <a:lnTo>
                  <a:pt x="369242" y="720472"/>
                </a:lnTo>
                <a:lnTo>
                  <a:pt x="0" y="72047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443916" y="8353225"/>
            <a:ext cx="369242" cy="720472"/>
          </a:xfrm>
          <a:custGeom>
            <a:avLst/>
            <a:gdLst/>
            <a:ahLst/>
            <a:cxnLst/>
            <a:rect r="r" b="b" t="t" l="l"/>
            <a:pathLst>
              <a:path h="720472" w="369242">
                <a:moveTo>
                  <a:pt x="0" y="0"/>
                </a:moveTo>
                <a:lnTo>
                  <a:pt x="369242" y="0"/>
                </a:lnTo>
                <a:lnTo>
                  <a:pt x="369242" y="720472"/>
                </a:lnTo>
                <a:lnTo>
                  <a:pt x="0" y="72047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2476137" y="6264938"/>
            <a:ext cx="369242" cy="720472"/>
          </a:xfrm>
          <a:custGeom>
            <a:avLst/>
            <a:gdLst/>
            <a:ahLst/>
            <a:cxnLst/>
            <a:rect r="r" b="b" t="t" l="l"/>
            <a:pathLst>
              <a:path h="720472" w="369242">
                <a:moveTo>
                  <a:pt x="369242" y="0"/>
                </a:moveTo>
                <a:lnTo>
                  <a:pt x="0" y="0"/>
                </a:lnTo>
                <a:lnTo>
                  <a:pt x="0" y="720472"/>
                </a:lnTo>
                <a:lnTo>
                  <a:pt x="369242" y="720472"/>
                </a:lnTo>
                <a:lnTo>
                  <a:pt x="369242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324607" y="-290386"/>
            <a:ext cx="2752493" cy="3238227"/>
          </a:xfrm>
          <a:custGeom>
            <a:avLst/>
            <a:gdLst/>
            <a:ahLst/>
            <a:cxnLst/>
            <a:rect r="r" b="b" t="t" l="l"/>
            <a:pathLst>
              <a:path h="3238227" w="2752493">
                <a:moveTo>
                  <a:pt x="0" y="0"/>
                </a:moveTo>
                <a:lnTo>
                  <a:pt x="2752493" y="0"/>
                </a:lnTo>
                <a:lnTo>
                  <a:pt x="2752493" y="3238227"/>
                </a:lnTo>
                <a:lnTo>
                  <a:pt x="0" y="323822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666634" y="317937"/>
            <a:ext cx="980128" cy="1153092"/>
          </a:xfrm>
          <a:custGeom>
            <a:avLst/>
            <a:gdLst/>
            <a:ahLst/>
            <a:cxnLst/>
            <a:rect r="r" b="b" t="t" l="l"/>
            <a:pathLst>
              <a:path h="1153092" w="980128">
                <a:moveTo>
                  <a:pt x="0" y="0"/>
                </a:moveTo>
                <a:lnTo>
                  <a:pt x="980129" y="0"/>
                </a:lnTo>
                <a:lnTo>
                  <a:pt x="980129" y="1153092"/>
                </a:lnTo>
                <a:lnTo>
                  <a:pt x="0" y="115309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647714" y="7056782"/>
            <a:ext cx="1795858" cy="1656679"/>
          </a:xfrm>
          <a:custGeom>
            <a:avLst/>
            <a:gdLst/>
            <a:ahLst/>
            <a:cxnLst/>
            <a:rect r="r" b="b" t="t" l="l"/>
            <a:pathLst>
              <a:path h="1656679" w="1795858">
                <a:moveTo>
                  <a:pt x="0" y="0"/>
                </a:moveTo>
                <a:lnTo>
                  <a:pt x="1795858" y="0"/>
                </a:lnTo>
                <a:lnTo>
                  <a:pt x="1795858" y="1656679"/>
                </a:lnTo>
                <a:lnTo>
                  <a:pt x="0" y="1656679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939962" y="3750927"/>
            <a:ext cx="962028" cy="598207"/>
          </a:xfrm>
          <a:custGeom>
            <a:avLst/>
            <a:gdLst/>
            <a:ahLst/>
            <a:cxnLst/>
            <a:rect r="r" b="b" t="t" l="l"/>
            <a:pathLst>
              <a:path h="598207" w="962028">
                <a:moveTo>
                  <a:pt x="0" y="0"/>
                </a:moveTo>
                <a:lnTo>
                  <a:pt x="962028" y="0"/>
                </a:lnTo>
                <a:lnTo>
                  <a:pt x="962028" y="598206"/>
                </a:lnTo>
                <a:lnTo>
                  <a:pt x="0" y="598206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821253" y="4249296"/>
            <a:ext cx="1438047" cy="894204"/>
          </a:xfrm>
          <a:custGeom>
            <a:avLst/>
            <a:gdLst/>
            <a:ahLst/>
            <a:cxnLst/>
            <a:rect r="r" b="b" t="t" l="l"/>
            <a:pathLst>
              <a:path h="894204" w="1438047">
                <a:moveTo>
                  <a:pt x="0" y="0"/>
                </a:moveTo>
                <a:lnTo>
                  <a:pt x="1438047" y="0"/>
                </a:lnTo>
                <a:lnTo>
                  <a:pt x="1438047" y="894204"/>
                </a:lnTo>
                <a:lnTo>
                  <a:pt x="0" y="894204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901600" y="3703461"/>
            <a:ext cx="638677" cy="397141"/>
          </a:xfrm>
          <a:custGeom>
            <a:avLst/>
            <a:gdLst/>
            <a:ahLst/>
            <a:cxnLst/>
            <a:rect r="r" b="b" t="t" l="l"/>
            <a:pathLst>
              <a:path h="397141" w="638677">
                <a:moveTo>
                  <a:pt x="0" y="0"/>
                </a:moveTo>
                <a:lnTo>
                  <a:pt x="638677" y="0"/>
                </a:lnTo>
                <a:lnTo>
                  <a:pt x="638677" y="397141"/>
                </a:lnTo>
                <a:lnTo>
                  <a:pt x="0" y="39714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7968662" y="4050030"/>
            <a:ext cx="638677" cy="397141"/>
          </a:xfrm>
          <a:custGeom>
            <a:avLst/>
            <a:gdLst/>
            <a:ahLst/>
            <a:cxnLst/>
            <a:rect r="r" b="b" t="t" l="l"/>
            <a:pathLst>
              <a:path h="397141" w="638677">
                <a:moveTo>
                  <a:pt x="0" y="0"/>
                </a:moveTo>
                <a:lnTo>
                  <a:pt x="638676" y="0"/>
                </a:lnTo>
                <a:lnTo>
                  <a:pt x="638676" y="397141"/>
                </a:lnTo>
                <a:lnTo>
                  <a:pt x="0" y="39714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702387" y="3003085"/>
            <a:ext cx="1113827" cy="692598"/>
          </a:xfrm>
          <a:custGeom>
            <a:avLst/>
            <a:gdLst/>
            <a:ahLst/>
            <a:cxnLst/>
            <a:rect r="r" b="b" t="t" l="l"/>
            <a:pathLst>
              <a:path h="692598" w="1113827">
                <a:moveTo>
                  <a:pt x="0" y="0"/>
                </a:moveTo>
                <a:lnTo>
                  <a:pt x="1113826" y="0"/>
                </a:lnTo>
                <a:lnTo>
                  <a:pt x="1113826" y="692597"/>
                </a:lnTo>
                <a:lnTo>
                  <a:pt x="0" y="692597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1022772" y="3107759"/>
            <a:ext cx="1224826" cy="483249"/>
          </a:xfrm>
          <a:custGeom>
            <a:avLst/>
            <a:gdLst/>
            <a:ahLst/>
            <a:cxnLst/>
            <a:rect r="r" b="b" t="t" l="l"/>
            <a:pathLst>
              <a:path h="483249" w="1224826">
                <a:moveTo>
                  <a:pt x="1224825" y="0"/>
                </a:moveTo>
                <a:lnTo>
                  <a:pt x="0" y="0"/>
                </a:lnTo>
                <a:lnTo>
                  <a:pt x="0" y="483249"/>
                </a:lnTo>
                <a:lnTo>
                  <a:pt x="1224825" y="483249"/>
                </a:lnTo>
                <a:lnTo>
                  <a:pt x="1224825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true" flipV="false" rot="0">
            <a:off x="2476137" y="3228016"/>
            <a:ext cx="920026" cy="362992"/>
          </a:xfrm>
          <a:custGeom>
            <a:avLst/>
            <a:gdLst/>
            <a:ahLst/>
            <a:cxnLst/>
            <a:rect r="r" b="b" t="t" l="l"/>
            <a:pathLst>
              <a:path h="362992" w="920026">
                <a:moveTo>
                  <a:pt x="920026" y="0"/>
                </a:moveTo>
                <a:lnTo>
                  <a:pt x="0" y="0"/>
                </a:lnTo>
                <a:lnTo>
                  <a:pt x="0" y="362992"/>
                </a:lnTo>
                <a:lnTo>
                  <a:pt x="920026" y="362992"/>
                </a:lnTo>
                <a:lnTo>
                  <a:pt x="920026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0">
            <a:off x="1787584" y="3687038"/>
            <a:ext cx="920026" cy="362992"/>
          </a:xfrm>
          <a:custGeom>
            <a:avLst/>
            <a:gdLst/>
            <a:ahLst/>
            <a:cxnLst/>
            <a:rect r="r" b="b" t="t" l="l"/>
            <a:pathLst>
              <a:path h="362992" w="920026">
                <a:moveTo>
                  <a:pt x="920026" y="0"/>
                </a:moveTo>
                <a:lnTo>
                  <a:pt x="0" y="0"/>
                </a:lnTo>
                <a:lnTo>
                  <a:pt x="0" y="362992"/>
                </a:lnTo>
                <a:lnTo>
                  <a:pt x="920026" y="362992"/>
                </a:lnTo>
                <a:lnTo>
                  <a:pt x="920026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true" flipV="false" rot="0">
            <a:off x="6409784" y="3107759"/>
            <a:ext cx="920026" cy="362992"/>
          </a:xfrm>
          <a:custGeom>
            <a:avLst/>
            <a:gdLst/>
            <a:ahLst/>
            <a:cxnLst/>
            <a:rect r="r" b="b" t="t" l="l"/>
            <a:pathLst>
              <a:path h="362992" w="920026">
                <a:moveTo>
                  <a:pt x="920026" y="0"/>
                </a:moveTo>
                <a:lnTo>
                  <a:pt x="0" y="0"/>
                </a:lnTo>
                <a:lnTo>
                  <a:pt x="0" y="362992"/>
                </a:lnTo>
                <a:lnTo>
                  <a:pt x="920026" y="362992"/>
                </a:lnTo>
                <a:lnTo>
                  <a:pt x="920026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true" flipV="false" rot="0">
            <a:off x="5423880" y="3387278"/>
            <a:ext cx="727932" cy="287202"/>
          </a:xfrm>
          <a:custGeom>
            <a:avLst/>
            <a:gdLst/>
            <a:ahLst/>
            <a:cxnLst/>
            <a:rect r="r" b="b" t="t" l="l"/>
            <a:pathLst>
              <a:path h="287202" w="727932">
                <a:moveTo>
                  <a:pt x="727932" y="0"/>
                </a:moveTo>
                <a:lnTo>
                  <a:pt x="0" y="0"/>
                </a:lnTo>
                <a:lnTo>
                  <a:pt x="0" y="287203"/>
                </a:lnTo>
                <a:lnTo>
                  <a:pt x="727932" y="287203"/>
                </a:lnTo>
                <a:lnTo>
                  <a:pt x="727932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876698" y="167550"/>
            <a:ext cx="1026058" cy="1161177"/>
          </a:xfrm>
          <a:custGeom>
            <a:avLst/>
            <a:gdLst/>
            <a:ahLst/>
            <a:cxnLst/>
            <a:rect r="r" b="b" t="t" l="l"/>
            <a:pathLst>
              <a:path h="1161177" w="1026058">
                <a:moveTo>
                  <a:pt x="0" y="0"/>
                </a:moveTo>
                <a:lnTo>
                  <a:pt x="1026058" y="0"/>
                </a:lnTo>
                <a:lnTo>
                  <a:pt x="1026058" y="1161177"/>
                </a:lnTo>
                <a:lnTo>
                  <a:pt x="0" y="1161177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326590" y="1028700"/>
            <a:ext cx="495828" cy="561122"/>
          </a:xfrm>
          <a:custGeom>
            <a:avLst/>
            <a:gdLst/>
            <a:ahLst/>
            <a:cxnLst/>
            <a:rect r="r" b="b" t="t" l="l"/>
            <a:pathLst>
              <a:path h="561122" w="495828">
                <a:moveTo>
                  <a:pt x="0" y="0"/>
                </a:moveTo>
                <a:lnTo>
                  <a:pt x="495828" y="0"/>
                </a:lnTo>
                <a:lnTo>
                  <a:pt x="495828" y="561122"/>
                </a:lnTo>
                <a:lnTo>
                  <a:pt x="0" y="561122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0761745" y="167550"/>
            <a:ext cx="495828" cy="561122"/>
          </a:xfrm>
          <a:custGeom>
            <a:avLst/>
            <a:gdLst/>
            <a:ahLst/>
            <a:cxnLst/>
            <a:rect r="r" b="b" t="t" l="l"/>
            <a:pathLst>
              <a:path h="561122" w="495828">
                <a:moveTo>
                  <a:pt x="0" y="0"/>
                </a:moveTo>
                <a:lnTo>
                  <a:pt x="495828" y="0"/>
                </a:lnTo>
                <a:lnTo>
                  <a:pt x="495828" y="561123"/>
                </a:lnTo>
                <a:lnTo>
                  <a:pt x="0" y="56112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100888" y="-218048"/>
            <a:ext cx="947231" cy="1071970"/>
          </a:xfrm>
          <a:custGeom>
            <a:avLst/>
            <a:gdLst/>
            <a:ahLst/>
            <a:cxnLst/>
            <a:rect r="r" b="b" t="t" l="l"/>
            <a:pathLst>
              <a:path h="1071970" w="947231">
                <a:moveTo>
                  <a:pt x="0" y="0"/>
                </a:moveTo>
                <a:lnTo>
                  <a:pt x="947232" y="0"/>
                </a:lnTo>
                <a:lnTo>
                  <a:pt x="947232" y="1071970"/>
                </a:lnTo>
                <a:lnTo>
                  <a:pt x="0" y="107197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1257573" y="1156861"/>
            <a:ext cx="269332" cy="304800"/>
          </a:xfrm>
          <a:custGeom>
            <a:avLst/>
            <a:gdLst/>
            <a:ahLst/>
            <a:cxnLst/>
            <a:rect r="r" b="b" t="t" l="l"/>
            <a:pathLst>
              <a:path h="304800" w="269332">
                <a:moveTo>
                  <a:pt x="0" y="0"/>
                </a:moveTo>
                <a:lnTo>
                  <a:pt x="269332" y="0"/>
                </a:lnTo>
                <a:lnTo>
                  <a:pt x="26933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2389727" y="1388046"/>
            <a:ext cx="538665" cy="609600"/>
          </a:xfrm>
          <a:custGeom>
            <a:avLst/>
            <a:gdLst/>
            <a:ahLst/>
            <a:cxnLst/>
            <a:rect r="r" b="b" t="t" l="l"/>
            <a:pathLst>
              <a:path h="609600" w="538665">
                <a:moveTo>
                  <a:pt x="0" y="0"/>
                </a:moveTo>
                <a:lnTo>
                  <a:pt x="538665" y="0"/>
                </a:lnTo>
                <a:lnTo>
                  <a:pt x="53866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256556" y="55937"/>
            <a:ext cx="1394129" cy="528027"/>
          </a:xfrm>
          <a:custGeom>
            <a:avLst/>
            <a:gdLst/>
            <a:ahLst/>
            <a:cxnLst/>
            <a:rect r="r" b="b" t="t" l="l"/>
            <a:pathLst>
              <a:path h="528027" w="1394129">
                <a:moveTo>
                  <a:pt x="0" y="0"/>
                </a:moveTo>
                <a:lnTo>
                  <a:pt x="1394130" y="0"/>
                </a:lnTo>
                <a:lnTo>
                  <a:pt x="1394130" y="528027"/>
                </a:lnTo>
                <a:lnTo>
                  <a:pt x="0" y="528027"/>
                </a:lnTo>
                <a:lnTo>
                  <a:pt x="0" y="0"/>
                </a:lnTo>
                <a:close/>
              </a:path>
            </a:pathLst>
          </a:custGeom>
          <a:blipFill>
            <a:blip r:embed="rId43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9276310" y="-197416"/>
            <a:ext cx="538665" cy="609600"/>
          </a:xfrm>
          <a:custGeom>
            <a:avLst/>
            <a:gdLst/>
            <a:ahLst/>
            <a:cxnLst/>
            <a:rect r="r" b="b" t="t" l="l"/>
            <a:pathLst>
              <a:path h="609600" w="538665">
                <a:moveTo>
                  <a:pt x="0" y="0"/>
                </a:moveTo>
                <a:lnTo>
                  <a:pt x="538665" y="0"/>
                </a:lnTo>
                <a:lnTo>
                  <a:pt x="53866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1607366" y="15150"/>
            <a:ext cx="269332" cy="304800"/>
          </a:xfrm>
          <a:custGeom>
            <a:avLst/>
            <a:gdLst/>
            <a:ahLst/>
            <a:cxnLst/>
            <a:rect r="r" b="b" t="t" l="l"/>
            <a:pathLst>
              <a:path h="304800" w="269332">
                <a:moveTo>
                  <a:pt x="0" y="0"/>
                </a:moveTo>
                <a:lnTo>
                  <a:pt x="269332" y="0"/>
                </a:lnTo>
                <a:lnTo>
                  <a:pt x="26933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9845241" y="742083"/>
            <a:ext cx="269332" cy="304800"/>
          </a:xfrm>
          <a:custGeom>
            <a:avLst/>
            <a:gdLst/>
            <a:ahLst/>
            <a:cxnLst/>
            <a:rect r="r" b="b" t="t" l="l"/>
            <a:pathLst>
              <a:path h="304800" w="269332">
                <a:moveTo>
                  <a:pt x="0" y="0"/>
                </a:moveTo>
                <a:lnTo>
                  <a:pt x="269332" y="0"/>
                </a:lnTo>
                <a:lnTo>
                  <a:pt x="26933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8221677" y="226869"/>
            <a:ext cx="1026058" cy="1161177"/>
          </a:xfrm>
          <a:custGeom>
            <a:avLst/>
            <a:gdLst/>
            <a:ahLst/>
            <a:cxnLst/>
            <a:rect r="r" b="b" t="t" l="l"/>
            <a:pathLst>
              <a:path h="1161177" w="1026058">
                <a:moveTo>
                  <a:pt x="0" y="0"/>
                </a:moveTo>
                <a:lnTo>
                  <a:pt x="1026058" y="0"/>
                </a:lnTo>
                <a:lnTo>
                  <a:pt x="1026058" y="1161177"/>
                </a:lnTo>
                <a:lnTo>
                  <a:pt x="0" y="1161177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0361695" y="1181100"/>
            <a:ext cx="495828" cy="561122"/>
          </a:xfrm>
          <a:custGeom>
            <a:avLst/>
            <a:gdLst/>
            <a:ahLst/>
            <a:cxnLst/>
            <a:rect r="r" b="b" t="t" l="l"/>
            <a:pathLst>
              <a:path h="561122" w="495828">
                <a:moveTo>
                  <a:pt x="0" y="0"/>
                </a:moveTo>
                <a:lnTo>
                  <a:pt x="495828" y="0"/>
                </a:lnTo>
                <a:lnTo>
                  <a:pt x="495828" y="561122"/>
                </a:lnTo>
                <a:lnTo>
                  <a:pt x="0" y="561122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3822644" y="1997646"/>
            <a:ext cx="1420045" cy="1670641"/>
          </a:xfrm>
          <a:custGeom>
            <a:avLst/>
            <a:gdLst/>
            <a:ahLst/>
            <a:cxnLst/>
            <a:rect r="r" b="b" t="t" l="l"/>
            <a:pathLst>
              <a:path h="1670641" w="1420045">
                <a:moveTo>
                  <a:pt x="0" y="0"/>
                </a:moveTo>
                <a:lnTo>
                  <a:pt x="1420045" y="0"/>
                </a:lnTo>
                <a:lnTo>
                  <a:pt x="1420045" y="1670641"/>
                </a:lnTo>
                <a:lnTo>
                  <a:pt x="0" y="1670641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true" flipV="false" rot="0">
            <a:off x="488306" y="402468"/>
            <a:ext cx="920026" cy="362992"/>
          </a:xfrm>
          <a:custGeom>
            <a:avLst/>
            <a:gdLst/>
            <a:ahLst/>
            <a:cxnLst/>
            <a:rect r="r" b="b" t="t" l="l"/>
            <a:pathLst>
              <a:path h="362992" w="920026">
                <a:moveTo>
                  <a:pt x="920025" y="0"/>
                </a:moveTo>
                <a:lnTo>
                  <a:pt x="0" y="0"/>
                </a:lnTo>
                <a:lnTo>
                  <a:pt x="0" y="362992"/>
                </a:lnTo>
                <a:lnTo>
                  <a:pt x="920025" y="362992"/>
                </a:lnTo>
                <a:lnTo>
                  <a:pt x="920025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true" flipV="false" rot="0">
            <a:off x="1875778" y="204449"/>
            <a:ext cx="585493" cy="231003"/>
          </a:xfrm>
          <a:custGeom>
            <a:avLst/>
            <a:gdLst/>
            <a:ahLst/>
            <a:cxnLst/>
            <a:rect r="r" b="b" t="t" l="l"/>
            <a:pathLst>
              <a:path h="231003" w="585493">
                <a:moveTo>
                  <a:pt x="585493" y="0"/>
                </a:moveTo>
                <a:lnTo>
                  <a:pt x="0" y="0"/>
                </a:lnTo>
                <a:lnTo>
                  <a:pt x="0" y="231003"/>
                </a:lnTo>
                <a:lnTo>
                  <a:pt x="585493" y="231003"/>
                </a:lnTo>
                <a:lnTo>
                  <a:pt x="585493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5280879">
            <a:off x="14393879" y="8848582"/>
            <a:ext cx="1861456" cy="2401879"/>
          </a:xfrm>
          <a:custGeom>
            <a:avLst/>
            <a:gdLst/>
            <a:ahLst/>
            <a:cxnLst/>
            <a:rect r="r" b="b" t="t" l="l"/>
            <a:pathLst>
              <a:path h="2401879" w="1861456">
                <a:moveTo>
                  <a:pt x="0" y="0"/>
                </a:moveTo>
                <a:lnTo>
                  <a:pt x="1861456" y="0"/>
                </a:lnTo>
                <a:lnTo>
                  <a:pt x="1861456" y="2401879"/>
                </a:lnTo>
                <a:lnTo>
                  <a:pt x="0" y="240187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138" y="-856567"/>
            <a:ext cx="18698277" cy="18288000"/>
            <a:chOff x="0" y="0"/>
            <a:chExt cx="24931036" cy="2438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3518" y="0"/>
              <a:ext cx="2438400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31036" cy="16610303"/>
            </a:xfrm>
            <a:custGeom>
              <a:avLst/>
              <a:gdLst/>
              <a:ahLst/>
              <a:cxnLst/>
              <a:rect r="r" b="b" t="t" l="l"/>
              <a:pathLst>
                <a:path h="16610303" w="24931036">
                  <a:moveTo>
                    <a:pt x="0" y="0"/>
                  </a:moveTo>
                  <a:lnTo>
                    <a:pt x="24931036" y="0"/>
                  </a:lnTo>
                  <a:lnTo>
                    <a:pt x="24931036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312830" y="6505775"/>
            <a:ext cx="2721769" cy="4114800"/>
          </a:xfrm>
          <a:custGeom>
            <a:avLst/>
            <a:gdLst/>
            <a:ahLst/>
            <a:cxnLst/>
            <a:rect r="r" b="b" t="t" l="l"/>
            <a:pathLst>
              <a:path h="4114800" w="2721769">
                <a:moveTo>
                  <a:pt x="0" y="0"/>
                </a:moveTo>
                <a:lnTo>
                  <a:pt x="2721769" y="0"/>
                </a:lnTo>
                <a:lnTo>
                  <a:pt x="2721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92632" y="6364318"/>
            <a:ext cx="2733266" cy="2248111"/>
          </a:xfrm>
          <a:custGeom>
            <a:avLst/>
            <a:gdLst/>
            <a:ahLst/>
            <a:cxnLst/>
            <a:rect r="r" b="b" t="t" l="l"/>
            <a:pathLst>
              <a:path h="2248111" w="2733266">
                <a:moveTo>
                  <a:pt x="0" y="0"/>
                </a:moveTo>
                <a:lnTo>
                  <a:pt x="2733266" y="0"/>
                </a:lnTo>
                <a:lnTo>
                  <a:pt x="2733266" y="2248111"/>
                </a:lnTo>
                <a:lnTo>
                  <a:pt x="0" y="2248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0814" y="6906496"/>
            <a:ext cx="3909060" cy="4114800"/>
          </a:xfrm>
          <a:custGeom>
            <a:avLst/>
            <a:gdLst/>
            <a:ahLst/>
            <a:cxnLst/>
            <a:rect r="r" b="b" t="t" l="l"/>
            <a:pathLst>
              <a:path h="4114800" w="3909060">
                <a:moveTo>
                  <a:pt x="0" y="0"/>
                </a:moveTo>
                <a:lnTo>
                  <a:pt x="3909060" y="0"/>
                </a:lnTo>
                <a:lnTo>
                  <a:pt x="3909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6160" y="8881029"/>
            <a:ext cx="5138100" cy="2811942"/>
          </a:xfrm>
          <a:custGeom>
            <a:avLst/>
            <a:gdLst/>
            <a:ahLst/>
            <a:cxnLst/>
            <a:rect r="r" b="b" t="t" l="l"/>
            <a:pathLst>
              <a:path h="2811942" w="5138100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35278" y="6823629"/>
            <a:ext cx="3882875" cy="4114800"/>
          </a:xfrm>
          <a:custGeom>
            <a:avLst/>
            <a:gdLst/>
            <a:ahLst/>
            <a:cxnLst/>
            <a:rect r="r" b="b" t="t" l="l"/>
            <a:pathLst>
              <a:path h="4114800" w="3882875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66117" y="8934737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92632" y="8612429"/>
            <a:ext cx="3916120" cy="2812486"/>
          </a:xfrm>
          <a:custGeom>
            <a:avLst/>
            <a:gdLst/>
            <a:ahLst/>
            <a:cxnLst/>
            <a:rect r="r" b="b" t="t" l="l"/>
            <a:pathLst>
              <a:path h="2812486" w="3916120">
                <a:moveTo>
                  <a:pt x="0" y="0"/>
                </a:moveTo>
                <a:lnTo>
                  <a:pt x="3916120" y="0"/>
                </a:lnTo>
                <a:lnTo>
                  <a:pt x="3916120" y="2812486"/>
                </a:lnTo>
                <a:lnTo>
                  <a:pt x="0" y="28124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14173" y="7310115"/>
            <a:ext cx="3209544" cy="4114800"/>
          </a:xfrm>
          <a:custGeom>
            <a:avLst/>
            <a:gdLst/>
            <a:ahLst/>
            <a:cxnLst/>
            <a:rect r="r" b="b" t="t" l="l"/>
            <a:pathLst>
              <a:path h="4114800" w="3209544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08605">
            <a:off x="6268555" y="9151457"/>
            <a:ext cx="1202484" cy="817689"/>
          </a:xfrm>
          <a:custGeom>
            <a:avLst/>
            <a:gdLst/>
            <a:ahLst/>
            <a:cxnLst/>
            <a:rect r="r" b="b" t="t" l="l"/>
            <a:pathLst>
              <a:path h="817689" w="1202484">
                <a:moveTo>
                  <a:pt x="0" y="0"/>
                </a:moveTo>
                <a:lnTo>
                  <a:pt x="1202484" y="0"/>
                </a:lnTo>
                <a:lnTo>
                  <a:pt x="1202484" y="817689"/>
                </a:lnTo>
                <a:lnTo>
                  <a:pt x="0" y="8176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47133">
            <a:off x="7633724" y="8810939"/>
            <a:ext cx="838469" cy="570159"/>
          </a:xfrm>
          <a:custGeom>
            <a:avLst/>
            <a:gdLst/>
            <a:ahLst/>
            <a:cxnLst/>
            <a:rect r="r" b="b" t="t" l="l"/>
            <a:pathLst>
              <a:path h="570159" w="838469">
                <a:moveTo>
                  <a:pt x="0" y="0"/>
                </a:moveTo>
                <a:lnTo>
                  <a:pt x="838469" y="0"/>
                </a:lnTo>
                <a:lnTo>
                  <a:pt x="838469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26590" y="9235086"/>
            <a:ext cx="5708009" cy="2770979"/>
          </a:xfrm>
          <a:custGeom>
            <a:avLst/>
            <a:gdLst/>
            <a:ahLst/>
            <a:cxnLst/>
            <a:rect r="r" b="b" t="t" l="l"/>
            <a:pathLst>
              <a:path h="2770979" w="5708009">
                <a:moveTo>
                  <a:pt x="0" y="0"/>
                </a:moveTo>
                <a:lnTo>
                  <a:pt x="5708009" y="0"/>
                </a:lnTo>
                <a:lnTo>
                  <a:pt x="5708009" y="2770979"/>
                </a:lnTo>
                <a:lnTo>
                  <a:pt x="0" y="27709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39962" y="9454515"/>
            <a:ext cx="876252" cy="809271"/>
          </a:xfrm>
          <a:custGeom>
            <a:avLst/>
            <a:gdLst/>
            <a:ahLst/>
            <a:cxnLst/>
            <a:rect r="r" b="b" t="t" l="l"/>
            <a:pathLst>
              <a:path h="809271" w="876252">
                <a:moveTo>
                  <a:pt x="0" y="0"/>
                </a:moveTo>
                <a:lnTo>
                  <a:pt x="876251" y="0"/>
                </a:lnTo>
                <a:lnTo>
                  <a:pt x="876251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828052">
            <a:off x="-624289" y="-1699551"/>
            <a:ext cx="7141624" cy="6079308"/>
          </a:xfrm>
          <a:custGeom>
            <a:avLst/>
            <a:gdLst/>
            <a:ahLst/>
            <a:cxnLst/>
            <a:rect r="r" b="b" t="t" l="l"/>
            <a:pathLst>
              <a:path h="6079308" w="7141624">
                <a:moveTo>
                  <a:pt x="7141624" y="0"/>
                </a:moveTo>
                <a:lnTo>
                  <a:pt x="0" y="0"/>
                </a:lnTo>
                <a:lnTo>
                  <a:pt x="0" y="6079308"/>
                </a:lnTo>
                <a:lnTo>
                  <a:pt x="7141624" y="6079308"/>
                </a:lnTo>
                <a:lnTo>
                  <a:pt x="7141624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3581843" y="3382872"/>
            <a:ext cx="5672292" cy="6165534"/>
          </a:xfrm>
          <a:custGeom>
            <a:avLst/>
            <a:gdLst/>
            <a:ahLst/>
            <a:cxnLst/>
            <a:rect r="r" b="b" t="t" l="l"/>
            <a:pathLst>
              <a:path h="6165534" w="5672292">
                <a:moveTo>
                  <a:pt x="0" y="0"/>
                </a:moveTo>
                <a:lnTo>
                  <a:pt x="5672292" y="0"/>
                </a:lnTo>
                <a:lnTo>
                  <a:pt x="5672292" y="6165534"/>
                </a:lnTo>
                <a:lnTo>
                  <a:pt x="0" y="616553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33264" y="4219535"/>
            <a:ext cx="9221992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TAN Astoria"/>
                <a:ea typeface="TAN Astoria"/>
                <a:cs typeface="TAN Astoria"/>
                <a:sym typeface="TAN Astoria"/>
              </a:rPr>
              <a:t>Problem Significance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700358" y="7422318"/>
            <a:ext cx="1599032" cy="1315204"/>
          </a:xfrm>
          <a:custGeom>
            <a:avLst/>
            <a:gdLst/>
            <a:ahLst/>
            <a:cxnLst/>
            <a:rect r="r" b="b" t="t" l="l"/>
            <a:pathLst>
              <a:path h="1315204" w="1599032">
                <a:moveTo>
                  <a:pt x="0" y="0"/>
                </a:moveTo>
                <a:lnTo>
                  <a:pt x="1599032" y="0"/>
                </a:lnTo>
                <a:lnTo>
                  <a:pt x="159903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-337933" y="2258816"/>
            <a:ext cx="2733266" cy="2248111"/>
          </a:xfrm>
          <a:custGeom>
            <a:avLst/>
            <a:gdLst/>
            <a:ahLst/>
            <a:cxnLst/>
            <a:rect r="r" b="b" t="t" l="l"/>
            <a:pathLst>
              <a:path h="2248111" w="2733266">
                <a:moveTo>
                  <a:pt x="2733266" y="0"/>
                </a:moveTo>
                <a:lnTo>
                  <a:pt x="0" y="0"/>
                </a:lnTo>
                <a:lnTo>
                  <a:pt x="0" y="2248111"/>
                </a:lnTo>
                <a:lnTo>
                  <a:pt x="2733266" y="2248111"/>
                </a:lnTo>
                <a:lnTo>
                  <a:pt x="27332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71609" y="7422318"/>
            <a:ext cx="2142564" cy="3317617"/>
          </a:xfrm>
          <a:custGeom>
            <a:avLst/>
            <a:gdLst/>
            <a:ahLst/>
            <a:cxnLst/>
            <a:rect r="r" b="b" t="t" l="l"/>
            <a:pathLst>
              <a:path h="3317617" w="2142564">
                <a:moveTo>
                  <a:pt x="0" y="0"/>
                </a:moveTo>
                <a:lnTo>
                  <a:pt x="2142564" y="0"/>
                </a:lnTo>
                <a:lnTo>
                  <a:pt x="2142564" y="3317618"/>
                </a:lnTo>
                <a:lnTo>
                  <a:pt x="0" y="331761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004240" y="8612429"/>
            <a:ext cx="674042" cy="1315204"/>
          </a:xfrm>
          <a:custGeom>
            <a:avLst/>
            <a:gdLst/>
            <a:ahLst/>
            <a:cxnLst/>
            <a:rect r="r" b="b" t="t" l="l"/>
            <a:pathLst>
              <a:path h="1315204" w="674042">
                <a:moveTo>
                  <a:pt x="0" y="0"/>
                </a:moveTo>
                <a:lnTo>
                  <a:pt x="674042" y="0"/>
                </a:lnTo>
                <a:lnTo>
                  <a:pt x="67404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9144000" y="0"/>
            <a:ext cx="2309306" cy="1899404"/>
          </a:xfrm>
          <a:custGeom>
            <a:avLst/>
            <a:gdLst/>
            <a:ahLst/>
            <a:cxnLst/>
            <a:rect r="r" b="b" t="t" l="l"/>
            <a:pathLst>
              <a:path h="1899404" w="2309306">
                <a:moveTo>
                  <a:pt x="2309306" y="0"/>
                </a:moveTo>
                <a:lnTo>
                  <a:pt x="0" y="0"/>
                </a:lnTo>
                <a:lnTo>
                  <a:pt x="0" y="1899404"/>
                </a:lnTo>
                <a:lnTo>
                  <a:pt x="2309306" y="1899404"/>
                </a:lnTo>
                <a:lnTo>
                  <a:pt x="23093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560049" y="5556571"/>
            <a:ext cx="933090" cy="580212"/>
          </a:xfrm>
          <a:custGeom>
            <a:avLst/>
            <a:gdLst/>
            <a:ahLst/>
            <a:cxnLst/>
            <a:rect r="r" b="b" t="t" l="l"/>
            <a:pathLst>
              <a:path h="580212" w="933090">
                <a:moveTo>
                  <a:pt x="0" y="0"/>
                </a:moveTo>
                <a:lnTo>
                  <a:pt x="933089" y="0"/>
                </a:lnTo>
                <a:lnTo>
                  <a:pt x="933089" y="580212"/>
                </a:lnTo>
                <a:lnTo>
                  <a:pt x="0" y="5802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473417" y="6074212"/>
            <a:ext cx="933090" cy="580212"/>
          </a:xfrm>
          <a:custGeom>
            <a:avLst/>
            <a:gdLst/>
            <a:ahLst/>
            <a:cxnLst/>
            <a:rect r="r" b="b" t="t" l="l"/>
            <a:pathLst>
              <a:path h="580212" w="933090">
                <a:moveTo>
                  <a:pt x="0" y="0"/>
                </a:moveTo>
                <a:lnTo>
                  <a:pt x="933089" y="0"/>
                </a:lnTo>
                <a:lnTo>
                  <a:pt x="933089" y="580212"/>
                </a:lnTo>
                <a:lnTo>
                  <a:pt x="0" y="5802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6396735" y="1781629"/>
            <a:ext cx="1453965" cy="1195886"/>
          </a:xfrm>
          <a:custGeom>
            <a:avLst/>
            <a:gdLst/>
            <a:ahLst/>
            <a:cxnLst/>
            <a:rect r="r" b="b" t="t" l="l"/>
            <a:pathLst>
              <a:path h="1195886" w="1453965">
                <a:moveTo>
                  <a:pt x="1453965" y="0"/>
                </a:moveTo>
                <a:lnTo>
                  <a:pt x="0" y="0"/>
                </a:lnTo>
                <a:lnTo>
                  <a:pt x="0" y="1195886"/>
                </a:lnTo>
                <a:lnTo>
                  <a:pt x="1453965" y="1195886"/>
                </a:lnTo>
                <a:lnTo>
                  <a:pt x="14539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2110662">
            <a:off x="5511670" y="952514"/>
            <a:ext cx="942456" cy="764246"/>
          </a:xfrm>
          <a:custGeom>
            <a:avLst/>
            <a:gdLst/>
            <a:ahLst/>
            <a:cxnLst/>
            <a:rect r="r" b="b" t="t" l="l"/>
            <a:pathLst>
              <a:path h="764246" w="942456">
                <a:moveTo>
                  <a:pt x="0" y="0"/>
                </a:moveTo>
                <a:lnTo>
                  <a:pt x="942456" y="0"/>
                </a:lnTo>
                <a:lnTo>
                  <a:pt x="942456" y="764246"/>
                </a:lnTo>
                <a:lnTo>
                  <a:pt x="0" y="764246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125810" y="3122292"/>
            <a:ext cx="7900784" cy="394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4714" indent="-507357" lvl="1">
              <a:lnSpc>
                <a:spcPts val="6579"/>
              </a:lnSpc>
              <a:buFont typeface="Arial"/>
              <a:buChar char="•"/>
            </a:pPr>
            <a:r>
              <a:rPr lang="en-US" b="true" sz="46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Ecological</a:t>
            </a:r>
          </a:p>
          <a:p>
            <a:pPr algn="l" marL="1014714" indent="-507357" lvl="1">
              <a:lnSpc>
                <a:spcPts val="11749"/>
              </a:lnSpc>
              <a:buFont typeface="Arial"/>
              <a:buChar char="•"/>
            </a:pPr>
            <a:r>
              <a:rPr lang="en-US" b="true" sz="46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People and Communities</a:t>
            </a:r>
          </a:p>
          <a:p>
            <a:pPr algn="l" marL="1014714" indent="-507357" lvl="1">
              <a:lnSpc>
                <a:spcPts val="6579"/>
              </a:lnSpc>
              <a:buFont typeface="Arial"/>
              <a:buChar char="•"/>
            </a:pPr>
            <a:r>
              <a:rPr lang="en-US" b="true" sz="46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Policy and Planning</a:t>
            </a:r>
          </a:p>
          <a:p>
            <a:pPr algn="l">
              <a:lnSpc>
                <a:spcPts val="65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138" y="-856567"/>
            <a:ext cx="18698277" cy="18288000"/>
            <a:chOff x="0" y="0"/>
            <a:chExt cx="24931036" cy="2438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3518" y="0"/>
              <a:ext cx="2438400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31036" cy="16610303"/>
            </a:xfrm>
            <a:custGeom>
              <a:avLst/>
              <a:gdLst/>
              <a:ahLst/>
              <a:cxnLst/>
              <a:rect r="r" b="b" t="t" l="l"/>
              <a:pathLst>
                <a:path h="16610303" w="24931036">
                  <a:moveTo>
                    <a:pt x="0" y="0"/>
                  </a:moveTo>
                  <a:lnTo>
                    <a:pt x="24931036" y="0"/>
                  </a:lnTo>
                  <a:lnTo>
                    <a:pt x="24931036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590814" y="6906496"/>
            <a:ext cx="3909060" cy="4114800"/>
          </a:xfrm>
          <a:custGeom>
            <a:avLst/>
            <a:gdLst/>
            <a:ahLst/>
            <a:cxnLst/>
            <a:rect r="r" b="b" t="t" l="l"/>
            <a:pathLst>
              <a:path h="4114800" w="3909060">
                <a:moveTo>
                  <a:pt x="0" y="0"/>
                </a:moveTo>
                <a:lnTo>
                  <a:pt x="3909060" y="0"/>
                </a:lnTo>
                <a:lnTo>
                  <a:pt x="3909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6160" y="8881029"/>
            <a:ext cx="5138100" cy="2811942"/>
          </a:xfrm>
          <a:custGeom>
            <a:avLst/>
            <a:gdLst/>
            <a:ahLst/>
            <a:cxnLst/>
            <a:rect r="r" b="b" t="t" l="l"/>
            <a:pathLst>
              <a:path h="2811942" w="5138100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35278" y="6823629"/>
            <a:ext cx="3882875" cy="4114800"/>
          </a:xfrm>
          <a:custGeom>
            <a:avLst/>
            <a:gdLst/>
            <a:ahLst/>
            <a:cxnLst/>
            <a:rect r="r" b="b" t="t" l="l"/>
            <a:pathLst>
              <a:path h="4114800" w="3882875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66117" y="8934737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92632" y="8612429"/>
            <a:ext cx="3916120" cy="2812486"/>
          </a:xfrm>
          <a:custGeom>
            <a:avLst/>
            <a:gdLst/>
            <a:ahLst/>
            <a:cxnLst/>
            <a:rect r="r" b="b" t="t" l="l"/>
            <a:pathLst>
              <a:path h="2812486" w="3916120">
                <a:moveTo>
                  <a:pt x="0" y="0"/>
                </a:moveTo>
                <a:lnTo>
                  <a:pt x="3916120" y="0"/>
                </a:lnTo>
                <a:lnTo>
                  <a:pt x="3916120" y="2812486"/>
                </a:lnTo>
                <a:lnTo>
                  <a:pt x="0" y="2812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14173" y="7310115"/>
            <a:ext cx="3209544" cy="4114800"/>
          </a:xfrm>
          <a:custGeom>
            <a:avLst/>
            <a:gdLst/>
            <a:ahLst/>
            <a:cxnLst/>
            <a:rect r="r" b="b" t="t" l="l"/>
            <a:pathLst>
              <a:path h="4114800" w="3209544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508605">
            <a:off x="6268555" y="9151457"/>
            <a:ext cx="1202484" cy="817689"/>
          </a:xfrm>
          <a:custGeom>
            <a:avLst/>
            <a:gdLst/>
            <a:ahLst/>
            <a:cxnLst/>
            <a:rect r="r" b="b" t="t" l="l"/>
            <a:pathLst>
              <a:path h="817689" w="1202484">
                <a:moveTo>
                  <a:pt x="0" y="0"/>
                </a:moveTo>
                <a:lnTo>
                  <a:pt x="1202484" y="0"/>
                </a:lnTo>
                <a:lnTo>
                  <a:pt x="1202484" y="817689"/>
                </a:lnTo>
                <a:lnTo>
                  <a:pt x="0" y="8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99874" y="0"/>
            <a:ext cx="5368932" cy="2939490"/>
          </a:xfrm>
          <a:custGeom>
            <a:avLst/>
            <a:gdLst/>
            <a:ahLst/>
            <a:cxnLst/>
            <a:rect r="r" b="b" t="t" l="l"/>
            <a:pathLst>
              <a:path h="2939490" w="5368932">
                <a:moveTo>
                  <a:pt x="0" y="0"/>
                </a:moveTo>
                <a:lnTo>
                  <a:pt x="5368932" y="0"/>
                </a:lnTo>
                <a:lnTo>
                  <a:pt x="5368932" y="2939490"/>
                </a:lnTo>
                <a:lnTo>
                  <a:pt x="0" y="293949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38249" y="216893"/>
            <a:ext cx="3070916" cy="9331513"/>
          </a:xfrm>
          <a:custGeom>
            <a:avLst/>
            <a:gdLst/>
            <a:ahLst/>
            <a:cxnLst/>
            <a:rect r="r" b="b" t="t" l="l"/>
            <a:pathLst>
              <a:path h="9331513" w="3070916">
                <a:moveTo>
                  <a:pt x="0" y="0"/>
                </a:moveTo>
                <a:lnTo>
                  <a:pt x="3070916" y="0"/>
                </a:lnTo>
                <a:lnTo>
                  <a:pt x="3070916" y="9331513"/>
                </a:lnTo>
                <a:lnTo>
                  <a:pt x="0" y="933151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087723" y="4690321"/>
            <a:ext cx="1946876" cy="6049615"/>
          </a:xfrm>
          <a:custGeom>
            <a:avLst/>
            <a:gdLst/>
            <a:ahLst/>
            <a:cxnLst/>
            <a:rect r="r" b="b" t="t" l="l"/>
            <a:pathLst>
              <a:path h="6049615" w="1946876">
                <a:moveTo>
                  <a:pt x="0" y="0"/>
                </a:moveTo>
                <a:lnTo>
                  <a:pt x="1946876" y="0"/>
                </a:lnTo>
                <a:lnTo>
                  <a:pt x="1946876" y="6049615"/>
                </a:lnTo>
                <a:lnTo>
                  <a:pt x="0" y="604961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26590" y="9235086"/>
            <a:ext cx="5708009" cy="2770979"/>
          </a:xfrm>
          <a:custGeom>
            <a:avLst/>
            <a:gdLst/>
            <a:ahLst/>
            <a:cxnLst/>
            <a:rect r="r" b="b" t="t" l="l"/>
            <a:pathLst>
              <a:path h="2770979" w="5708009">
                <a:moveTo>
                  <a:pt x="0" y="0"/>
                </a:moveTo>
                <a:lnTo>
                  <a:pt x="5708009" y="0"/>
                </a:lnTo>
                <a:lnTo>
                  <a:pt x="5708009" y="2770979"/>
                </a:lnTo>
                <a:lnTo>
                  <a:pt x="0" y="27709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39962" y="9454515"/>
            <a:ext cx="876252" cy="809271"/>
          </a:xfrm>
          <a:custGeom>
            <a:avLst/>
            <a:gdLst/>
            <a:ahLst/>
            <a:cxnLst/>
            <a:rect r="r" b="b" t="t" l="l"/>
            <a:pathLst>
              <a:path h="809271" w="876252">
                <a:moveTo>
                  <a:pt x="0" y="0"/>
                </a:moveTo>
                <a:lnTo>
                  <a:pt x="876251" y="0"/>
                </a:lnTo>
                <a:lnTo>
                  <a:pt x="876251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71609" y="7422318"/>
            <a:ext cx="2142564" cy="3317617"/>
          </a:xfrm>
          <a:custGeom>
            <a:avLst/>
            <a:gdLst/>
            <a:ahLst/>
            <a:cxnLst/>
            <a:rect r="r" b="b" t="t" l="l"/>
            <a:pathLst>
              <a:path h="3317617" w="2142564">
                <a:moveTo>
                  <a:pt x="0" y="0"/>
                </a:moveTo>
                <a:lnTo>
                  <a:pt x="2142564" y="0"/>
                </a:lnTo>
                <a:lnTo>
                  <a:pt x="2142564" y="3317618"/>
                </a:lnTo>
                <a:lnTo>
                  <a:pt x="0" y="3317618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647133">
            <a:off x="7633724" y="8810939"/>
            <a:ext cx="838469" cy="570159"/>
          </a:xfrm>
          <a:custGeom>
            <a:avLst/>
            <a:gdLst/>
            <a:ahLst/>
            <a:cxnLst/>
            <a:rect r="r" b="b" t="t" l="l"/>
            <a:pathLst>
              <a:path h="570159" w="838469">
                <a:moveTo>
                  <a:pt x="0" y="0"/>
                </a:moveTo>
                <a:lnTo>
                  <a:pt x="838469" y="0"/>
                </a:lnTo>
                <a:lnTo>
                  <a:pt x="838469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-3153890" y="-2036443"/>
            <a:ext cx="8365180" cy="7586960"/>
          </a:xfrm>
          <a:custGeom>
            <a:avLst/>
            <a:gdLst/>
            <a:ahLst/>
            <a:cxnLst/>
            <a:rect r="r" b="b" t="t" l="l"/>
            <a:pathLst>
              <a:path h="7586960" w="8365180">
                <a:moveTo>
                  <a:pt x="8365180" y="0"/>
                </a:moveTo>
                <a:lnTo>
                  <a:pt x="0" y="0"/>
                </a:lnTo>
                <a:lnTo>
                  <a:pt x="0" y="7586961"/>
                </a:lnTo>
                <a:lnTo>
                  <a:pt x="8365180" y="7586961"/>
                </a:lnTo>
                <a:lnTo>
                  <a:pt x="836518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891645" y="3208961"/>
            <a:ext cx="10513109" cy="4683112"/>
          </a:xfrm>
          <a:custGeom>
            <a:avLst/>
            <a:gdLst/>
            <a:ahLst/>
            <a:cxnLst/>
            <a:rect r="r" b="b" t="t" l="l"/>
            <a:pathLst>
              <a:path h="4683112" w="10513109">
                <a:moveTo>
                  <a:pt x="10513109" y="0"/>
                </a:moveTo>
                <a:lnTo>
                  <a:pt x="0" y="0"/>
                </a:lnTo>
                <a:lnTo>
                  <a:pt x="0" y="4683113"/>
                </a:lnTo>
                <a:lnTo>
                  <a:pt x="10513109" y="4683113"/>
                </a:lnTo>
                <a:lnTo>
                  <a:pt x="10513109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3581843" y="3382872"/>
            <a:ext cx="5672292" cy="6165534"/>
          </a:xfrm>
          <a:custGeom>
            <a:avLst/>
            <a:gdLst/>
            <a:ahLst/>
            <a:cxnLst/>
            <a:rect r="r" b="b" t="t" l="l"/>
            <a:pathLst>
              <a:path h="6165534" w="5672292">
                <a:moveTo>
                  <a:pt x="0" y="0"/>
                </a:moveTo>
                <a:lnTo>
                  <a:pt x="5672292" y="0"/>
                </a:lnTo>
                <a:lnTo>
                  <a:pt x="5672292" y="6165534"/>
                </a:lnTo>
                <a:lnTo>
                  <a:pt x="0" y="616553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499874" y="9096018"/>
            <a:ext cx="1147821" cy="1217847"/>
          </a:xfrm>
          <a:custGeom>
            <a:avLst/>
            <a:gdLst/>
            <a:ahLst/>
            <a:cxnLst/>
            <a:rect r="r" b="b" t="t" l="l"/>
            <a:pathLst>
              <a:path h="1217847" w="1147821">
                <a:moveTo>
                  <a:pt x="0" y="0"/>
                </a:moveTo>
                <a:lnTo>
                  <a:pt x="1147821" y="0"/>
                </a:lnTo>
                <a:lnTo>
                  <a:pt x="1147821" y="1217848"/>
                </a:lnTo>
                <a:lnTo>
                  <a:pt x="0" y="1217848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7297919" y="6261894"/>
            <a:ext cx="2149343" cy="2224417"/>
          </a:xfrm>
          <a:custGeom>
            <a:avLst/>
            <a:gdLst/>
            <a:ahLst/>
            <a:cxnLst/>
            <a:rect r="r" b="b" t="t" l="l"/>
            <a:pathLst>
              <a:path h="2224417" w="2149343">
                <a:moveTo>
                  <a:pt x="2149343" y="0"/>
                </a:moveTo>
                <a:lnTo>
                  <a:pt x="0" y="0"/>
                </a:lnTo>
                <a:lnTo>
                  <a:pt x="0" y="2224417"/>
                </a:lnTo>
                <a:lnTo>
                  <a:pt x="2149343" y="2224417"/>
                </a:lnTo>
                <a:lnTo>
                  <a:pt x="2149343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7516351" y="7652569"/>
            <a:ext cx="734008" cy="759646"/>
          </a:xfrm>
          <a:custGeom>
            <a:avLst/>
            <a:gdLst/>
            <a:ahLst/>
            <a:cxnLst/>
            <a:rect r="r" b="b" t="t" l="l"/>
            <a:pathLst>
              <a:path h="759646" w="734008">
                <a:moveTo>
                  <a:pt x="734008" y="0"/>
                </a:moveTo>
                <a:lnTo>
                  <a:pt x="0" y="0"/>
                </a:lnTo>
                <a:lnTo>
                  <a:pt x="0" y="759646"/>
                </a:lnTo>
                <a:lnTo>
                  <a:pt x="734008" y="759646"/>
                </a:lnTo>
                <a:lnTo>
                  <a:pt x="734008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8643237" y="8121383"/>
            <a:ext cx="734008" cy="759646"/>
          </a:xfrm>
          <a:custGeom>
            <a:avLst/>
            <a:gdLst/>
            <a:ahLst/>
            <a:cxnLst/>
            <a:rect r="r" b="b" t="t" l="l"/>
            <a:pathLst>
              <a:path h="759646" w="734008">
                <a:moveTo>
                  <a:pt x="734008" y="0"/>
                </a:moveTo>
                <a:lnTo>
                  <a:pt x="0" y="0"/>
                </a:lnTo>
                <a:lnTo>
                  <a:pt x="0" y="759646"/>
                </a:lnTo>
                <a:lnTo>
                  <a:pt x="734008" y="759646"/>
                </a:lnTo>
                <a:lnTo>
                  <a:pt x="734008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9447262" y="6811816"/>
            <a:ext cx="2149343" cy="2224417"/>
          </a:xfrm>
          <a:custGeom>
            <a:avLst/>
            <a:gdLst/>
            <a:ahLst/>
            <a:cxnLst/>
            <a:rect r="r" b="b" t="t" l="l"/>
            <a:pathLst>
              <a:path h="2224417" w="2149343">
                <a:moveTo>
                  <a:pt x="2149343" y="0"/>
                </a:moveTo>
                <a:lnTo>
                  <a:pt x="0" y="0"/>
                </a:lnTo>
                <a:lnTo>
                  <a:pt x="0" y="2224417"/>
                </a:lnTo>
                <a:lnTo>
                  <a:pt x="2149343" y="2224417"/>
                </a:lnTo>
                <a:lnTo>
                  <a:pt x="2149343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9665694" y="8202491"/>
            <a:ext cx="734008" cy="759646"/>
          </a:xfrm>
          <a:custGeom>
            <a:avLst/>
            <a:gdLst/>
            <a:ahLst/>
            <a:cxnLst/>
            <a:rect r="r" b="b" t="t" l="l"/>
            <a:pathLst>
              <a:path h="759646" w="734008">
                <a:moveTo>
                  <a:pt x="734008" y="0"/>
                </a:moveTo>
                <a:lnTo>
                  <a:pt x="0" y="0"/>
                </a:lnTo>
                <a:lnTo>
                  <a:pt x="0" y="759645"/>
                </a:lnTo>
                <a:lnTo>
                  <a:pt x="734008" y="759645"/>
                </a:lnTo>
                <a:lnTo>
                  <a:pt x="734008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0792580" y="8671305"/>
            <a:ext cx="734008" cy="759646"/>
          </a:xfrm>
          <a:custGeom>
            <a:avLst/>
            <a:gdLst/>
            <a:ahLst/>
            <a:cxnLst/>
            <a:rect r="r" b="b" t="t" l="l"/>
            <a:pathLst>
              <a:path h="759646" w="734008">
                <a:moveTo>
                  <a:pt x="734008" y="0"/>
                </a:moveTo>
                <a:lnTo>
                  <a:pt x="0" y="0"/>
                </a:lnTo>
                <a:lnTo>
                  <a:pt x="0" y="759646"/>
                </a:lnTo>
                <a:lnTo>
                  <a:pt x="734008" y="759646"/>
                </a:lnTo>
                <a:lnTo>
                  <a:pt x="734008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730834" y="264441"/>
            <a:ext cx="1026058" cy="1161177"/>
          </a:xfrm>
          <a:custGeom>
            <a:avLst/>
            <a:gdLst/>
            <a:ahLst/>
            <a:cxnLst/>
            <a:rect r="r" b="b" t="t" l="l"/>
            <a:pathLst>
              <a:path h="1161177" w="1026058">
                <a:moveTo>
                  <a:pt x="0" y="0"/>
                </a:moveTo>
                <a:lnTo>
                  <a:pt x="1026058" y="0"/>
                </a:lnTo>
                <a:lnTo>
                  <a:pt x="1026058" y="1161177"/>
                </a:lnTo>
                <a:lnTo>
                  <a:pt x="0" y="116117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180726" y="1125590"/>
            <a:ext cx="495828" cy="561122"/>
          </a:xfrm>
          <a:custGeom>
            <a:avLst/>
            <a:gdLst/>
            <a:ahLst/>
            <a:cxnLst/>
            <a:rect r="r" b="b" t="t" l="l"/>
            <a:pathLst>
              <a:path h="561122" w="495828">
                <a:moveTo>
                  <a:pt x="0" y="0"/>
                </a:moveTo>
                <a:lnTo>
                  <a:pt x="495828" y="0"/>
                </a:lnTo>
                <a:lnTo>
                  <a:pt x="495828" y="561123"/>
                </a:lnTo>
                <a:lnTo>
                  <a:pt x="0" y="56112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615881" y="264441"/>
            <a:ext cx="495828" cy="561122"/>
          </a:xfrm>
          <a:custGeom>
            <a:avLst/>
            <a:gdLst/>
            <a:ahLst/>
            <a:cxnLst/>
            <a:rect r="r" b="b" t="t" l="l"/>
            <a:pathLst>
              <a:path h="561122" w="495828">
                <a:moveTo>
                  <a:pt x="0" y="0"/>
                </a:moveTo>
                <a:lnTo>
                  <a:pt x="495828" y="0"/>
                </a:lnTo>
                <a:lnTo>
                  <a:pt x="495828" y="561122"/>
                </a:lnTo>
                <a:lnTo>
                  <a:pt x="0" y="56112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955025" y="-121157"/>
            <a:ext cx="947231" cy="1071970"/>
          </a:xfrm>
          <a:custGeom>
            <a:avLst/>
            <a:gdLst/>
            <a:ahLst/>
            <a:cxnLst/>
            <a:rect r="r" b="b" t="t" l="l"/>
            <a:pathLst>
              <a:path h="1071970" w="947231">
                <a:moveTo>
                  <a:pt x="0" y="0"/>
                </a:moveTo>
                <a:lnTo>
                  <a:pt x="947231" y="0"/>
                </a:lnTo>
                <a:lnTo>
                  <a:pt x="947231" y="1071969"/>
                </a:lnTo>
                <a:lnTo>
                  <a:pt x="0" y="107196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111709" y="1253752"/>
            <a:ext cx="269332" cy="304800"/>
          </a:xfrm>
          <a:custGeom>
            <a:avLst/>
            <a:gdLst/>
            <a:ahLst/>
            <a:cxnLst/>
            <a:rect r="r" b="b" t="t" l="l"/>
            <a:pathLst>
              <a:path h="304800" w="269332">
                <a:moveTo>
                  <a:pt x="0" y="0"/>
                </a:moveTo>
                <a:lnTo>
                  <a:pt x="269333" y="0"/>
                </a:lnTo>
                <a:lnTo>
                  <a:pt x="26933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243863" y="1484936"/>
            <a:ext cx="538665" cy="609600"/>
          </a:xfrm>
          <a:custGeom>
            <a:avLst/>
            <a:gdLst/>
            <a:ahLst/>
            <a:cxnLst/>
            <a:rect r="r" b="b" t="t" l="l"/>
            <a:pathLst>
              <a:path h="609600" w="538665">
                <a:moveTo>
                  <a:pt x="0" y="0"/>
                </a:moveTo>
                <a:lnTo>
                  <a:pt x="538665" y="0"/>
                </a:lnTo>
                <a:lnTo>
                  <a:pt x="53866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130447" y="-100526"/>
            <a:ext cx="538665" cy="609600"/>
          </a:xfrm>
          <a:custGeom>
            <a:avLst/>
            <a:gdLst/>
            <a:ahLst/>
            <a:cxnLst/>
            <a:rect r="r" b="b" t="t" l="l"/>
            <a:pathLst>
              <a:path h="609600" w="538665">
                <a:moveTo>
                  <a:pt x="0" y="0"/>
                </a:moveTo>
                <a:lnTo>
                  <a:pt x="538664" y="0"/>
                </a:lnTo>
                <a:lnTo>
                  <a:pt x="538664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461502" y="112041"/>
            <a:ext cx="269332" cy="304800"/>
          </a:xfrm>
          <a:custGeom>
            <a:avLst/>
            <a:gdLst/>
            <a:ahLst/>
            <a:cxnLst/>
            <a:rect r="r" b="b" t="t" l="l"/>
            <a:pathLst>
              <a:path h="304800" w="269332">
                <a:moveTo>
                  <a:pt x="0" y="0"/>
                </a:moveTo>
                <a:lnTo>
                  <a:pt x="269332" y="0"/>
                </a:lnTo>
                <a:lnTo>
                  <a:pt x="26933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699377" y="838973"/>
            <a:ext cx="269332" cy="304800"/>
          </a:xfrm>
          <a:custGeom>
            <a:avLst/>
            <a:gdLst/>
            <a:ahLst/>
            <a:cxnLst/>
            <a:rect r="r" b="b" t="t" l="l"/>
            <a:pathLst>
              <a:path h="304800" w="269332">
                <a:moveTo>
                  <a:pt x="0" y="0"/>
                </a:moveTo>
                <a:lnTo>
                  <a:pt x="269332" y="0"/>
                </a:lnTo>
                <a:lnTo>
                  <a:pt x="26933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6215831" y="1277990"/>
            <a:ext cx="495828" cy="561122"/>
          </a:xfrm>
          <a:custGeom>
            <a:avLst/>
            <a:gdLst/>
            <a:ahLst/>
            <a:cxnLst/>
            <a:rect r="r" b="b" t="t" l="l"/>
            <a:pathLst>
              <a:path h="561122" w="495828">
                <a:moveTo>
                  <a:pt x="0" y="0"/>
                </a:moveTo>
                <a:lnTo>
                  <a:pt x="495828" y="0"/>
                </a:lnTo>
                <a:lnTo>
                  <a:pt x="495828" y="561123"/>
                </a:lnTo>
                <a:lnTo>
                  <a:pt x="0" y="56112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618815" y="7422318"/>
            <a:ext cx="2108851" cy="1945415"/>
          </a:xfrm>
          <a:custGeom>
            <a:avLst/>
            <a:gdLst/>
            <a:ahLst/>
            <a:cxnLst/>
            <a:rect r="r" b="b" t="t" l="l"/>
            <a:pathLst>
              <a:path h="1945415" w="2108851">
                <a:moveTo>
                  <a:pt x="0" y="0"/>
                </a:moveTo>
                <a:lnTo>
                  <a:pt x="2108851" y="0"/>
                </a:lnTo>
                <a:lnTo>
                  <a:pt x="2108851" y="1945415"/>
                </a:lnTo>
                <a:lnTo>
                  <a:pt x="0" y="1945415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9621464" y="4344353"/>
            <a:ext cx="763783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AN Astoria"/>
                <a:ea typeface="TAN Astoria"/>
                <a:cs typeface="TAN Astoria"/>
                <a:sym typeface="TAN Astoria"/>
              </a:rPr>
              <a:t>O</a:t>
            </a:r>
            <a:r>
              <a:rPr lang="en-US" sz="8000" strike="noStrike" u="none">
                <a:solidFill>
                  <a:srgbClr val="FFFFFF"/>
                </a:solidFill>
                <a:latin typeface="TAN Astoria"/>
                <a:ea typeface="TAN Astoria"/>
                <a:cs typeface="TAN Astoria"/>
                <a:sym typeface="TAN Astoria"/>
              </a:rPr>
              <a:t>ur Solution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527" r="0" b="-312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5138" y="-856567"/>
            <a:ext cx="18698277" cy="12457727"/>
          </a:xfrm>
          <a:custGeom>
            <a:avLst/>
            <a:gdLst/>
            <a:ahLst/>
            <a:cxnLst/>
            <a:rect r="r" b="b" t="t" l="l"/>
            <a:pathLst>
              <a:path h="12457727" w="18698277">
                <a:moveTo>
                  <a:pt x="0" y="0"/>
                </a:moveTo>
                <a:lnTo>
                  <a:pt x="18698276" y="0"/>
                </a:lnTo>
                <a:lnTo>
                  <a:pt x="18698276" y="12457727"/>
                </a:lnTo>
                <a:lnTo>
                  <a:pt x="0" y="12457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489419" y="9099188"/>
            <a:ext cx="6610566" cy="3209129"/>
          </a:xfrm>
          <a:custGeom>
            <a:avLst/>
            <a:gdLst/>
            <a:ahLst/>
            <a:cxnLst/>
            <a:rect r="r" b="b" t="t" l="l"/>
            <a:pathLst>
              <a:path h="3209129" w="6610566">
                <a:moveTo>
                  <a:pt x="6610565" y="0"/>
                </a:moveTo>
                <a:lnTo>
                  <a:pt x="0" y="0"/>
                </a:lnTo>
                <a:lnTo>
                  <a:pt x="0" y="3209129"/>
                </a:lnTo>
                <a:lnTo>
                  <a:pt x="6610565" y="3209129"/>
                </a:lnTo>
                <a:lnTo>
                  <a:pt x="66105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35963" y="7803300"/>
            <a:ext cx="5800905" cy="5800905"/>
          </a:xfrm>
          <a:custGeom>
            <a:avLst/>
            <a:gdLst/>
            <a:ahLst/>
            <a:cxnLst/>
            <a:rect r="r" b="b" t="t" l="l"/>
            <a:pathLst>
              <a:path h="5800905" w="5800905">
                <a:moveTo>
                  <a:pt x="0" y="0"/>
                </a:moveTo>
                <a:lnTo>
                  <a:pt x="5800906" y="0"/>
                </a:lnTo>
                <a:lnTo>
                  <a:pt x="5800906" y="5800906"/>
                </a:lnTo>
                <a:lnTo>
                  <a:pt x="0" y="5800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35950" y="7803300"/>
            <a:ext cx="4907936" cy="5600342"/>
          </a:xfrm>
          <a:custGeom>
            <a:avLst/>
            <a:gdLst/>
            <a:ahLst/>
            <a:cxnLst/>
            <a:rect r="r" b="b" t="t" l="l"/>
            <a:pathLst>
              <a:path h="5600342" w="4907936">
                <a:moveTo>
                  <a:pt x="0" y="0"/>
                </a:moveTo>
                <a:lnTo>
                  <a:pt x="4907936" y="0"/>
                </a:lnTo>
                <a:lnTo>
                  <a:pt x="4907936" y="5600343"/>
                </a:lnTo>
                <a:lnTo>
                  <a:pt x="0" y="5600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99013" y="7711905"/>
            <a:ext cx="4269572" cy="4114800"/>
          </a:xfrm>
          <a:custGeom>
            <a:avLst/>
            <a:gdLst/>
            <a:ahLst/>
            <a:cxnLst/>
            <a:rect r="r" b="b" t="t" l="l"/>
            <a:pathLst>
              <a:path h="4114800" w="4269572">
                <a:moveTo>
                  <a:pt x="0" y="0"/>
                </a:moveTo>
                <a:lnTo>
                  <a:pt x="4269572" y="0"/>
                </a:lnTo>
                <a:lnTo>
                  <a:pt x="42695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152607" y="8075314"/>
            <a:ext cx="8849500" cy="3137550"/>
          </a:xfrm>
          <a:custGeom>
            <a:avLst/>
            <a:gdLst/>
            <a:ahLst/>
            <a:cxnLst/>
            <a:rect r="r" b="b" t="t" l="l"/>
            <a:pathLst>
              <a:path h="3137550" w="8849500">
                <a:moveTo>
                  <a:pt x="0" y="0"/>
                </a:moveTo>
                <a:lnTo>
                  <a:pt x="8849499" y="0"/>
                </a:lnTo>
                <a:lnTo>
                  <a:pt x="8849499" y="3137550"/>
                </a:lnTo>
                <a:lnTo>
                  <a:pt x="0" y="31375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55240" y="9083448"/>
            <a:ext cx="2225596" cy="2211686"/>
          </a:xfrm>
          <a:custGeom>
            <a:avLst/>
            <a:gdLst/>
            <a:ahLst/>
            <a:cxnLst/>
            <a:rect r="r" b="b" t="t" l="l"/>
            <a:pathLst>
              <a:path h="2211686" w="2225596">
                <a:moveTo>
                  <a:pt x="0" y="0"/>
                </a:moveTo>
                <a:lnTo>
                  <a:pt x="2225595" y="0"/>
                </a:lnTo>
                <a:lnTo>
                  <a:pt x="2225595" y="2211685"/>
                </a:lnTo>
                <a:lnTo>
                  <a:pt x="0" y="22116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2858485" y="6006235"/>
            <a:ext cx="7980995" cy="5252946"/>
          </a:xfrm>
          <a:custGeom>
            <a:avLst/>
            <a:gdLst/>
            <a:ahLst/>
            <a:cxnLst/>
            <a:rect r="r" b="b" t="t" l="l"/>
            <a:pathLst>
              <a:path h="5252946" w="7980995">
                <a:moveTo>
                  <a:pt x="7980996" y="0"/>
                </a:moveTo>
                <a:lnTo>
                  <a:pt x="0" y="0"/>
                </a:lnTo>
                <a:lnTo>
                  <a:pt x="0" y="5252946"/>
                </a:lnTo>
                <a:lnTo>
                  <a:pt x="7980996" y="5252946"/>
                </a:lnTo>
                <a:lnTo>
                  <a:pt x="798099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13111" y="8550198"/>
            <a:ext cx="2841002" cy="805812"/>
          </a:xfrm>
          <a:custGeom>
            <a:avLst/>
            <a:gdLst/>
            <a:ahLst/>
            <a:cxnLst/>
            <a:rect r="r" b="b" t="t" l="l"/>
            <a:pathLst>
              <a:path h="805812" w="2841002">
                <a:moveTo>
                  <a:pt x="0" y="0"/>
                </a:moveTo>
                <a:lnTo>
                  <a:pt x="2841002" y="0"/>
                </a:lnTo>
                <a:lnTo>
                  <a:pt x="2841002" y="805812"/>
                </a:lnTo>
                <a:lnTo>
                  <a:pt x="0" y="8058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12263" y="9296400"/>
            <a:ext cx="9112643" cy="3595352"/>
          </a:xfrm>
          <a:custGeom>
            <a:avLst/>
            <a:gdLst/>
            <a:ahLst/>
            <a:cxnLst/>
            <a:rect r="r" b="b" t="t" l="l"/>
            <a:pathLst>
              <a:path h="3595352" w="9112643">
                <a:moveTo>
                  <a:pt x="0" y="0"/>
                </a:moveTo>
                <a:lnTo>
                  <a:pt x="9112644" y="0"/>
                </a:lnTo>
                <a:lnTo>
                  <a:pt x="9112644" y="3595352"/>
                </a:lnTo>
                <a:lnTo>
                  <a:pt x="0" y="359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41832" y="6140296"/>
            <a:ext cx="1822156" cy="1571609"/>
          </a:xfrm>
          <a:custGeom>
            <a:avLst/>
            <a:gdLst/>
            <a:ahLst/>
            <a:cxnLst/>
            <a:rect r="r" b="b" t="t" l="l"/>
            <a:pathLst>
              <a:path h="1571609" w="1822156">
                <a:moveTo>
                  <a:pt x="0" y="0"/>
                </a:moveTo>
                <a:lnTo>
                  <a:pt x="1822155" y="0"/>
                </a:lnTo>
                <a:lnTo>
                  <a:pt x="1822155" y="1571609"/>
                </a:lnTo>
                <a:lnTo>
                  <a:pt x="0" y="157160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917475" y="7621615"/>
            <a:ext cx="1007258" cy="868760"/>
          </a:xfrm>
          <a:custGeom>
            <a:avLst/>
            <a:gdLst/>
            <a:ahLst/>
            <a:cxnLst/>
            <a:rect r="r" b="b" t="t" l="l"/>
            <a:pathLst>
              <a:path h="868760" w="1007258">
                <a:moveTo>
                  <a:pt x="0" y="0"/>
                </a:moveTo>
                <a:lnTo>
                  <a:pt x="1007258" y="0"/>
                </a:lnTo>
                <a:lnTo>
                  <a:pt x="1007258" y="868760"/>
                </a:lnTo>
                <a:lnTo>
                  <a:pt x="0" y="86876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689862" y="5460544"/>
            <a:ext cx="568978" cy="490743"/>
          </a:xfrm>
          <a:custGeom>
            <a:avLst/>
            <a:gdLst/>
            <a:ahLst/>
            <a:cxnLst/>
            <a:rect r="r" b="b" t="t" l="l"/>
            <a:pathLst>
              <a:path h="490743" w="568978">
                <a:moveTo>
                  <a:pt x="0" y="0"/>
                </a:moveTo>
                <a:lnTo>
                  <a:pt x="568978" y="0"/>
                </a:lnTo>
                <a:lnTo>
                  <a:pt x="568978" y="490744"/>
                </a:lnTo>
                <a:lnTo>
                  <a:pt x="0" y="4907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143874" y="8055995"/>
            <a:ext cx="568978" cy="490743"/>
          </a:xfrm>
          <a:custGeom>
            <a:avLst/>
            <a:gdLst/>
            <a:ahLst/>
            <a:cxnLst/>
            <a:rect r="r" b="b" t="t" l="l"/>
            <a:pathLst>
              <a:path h="490743" w="568978">
                <a:moveTo>
                  <a:pt x="0" y="0"/>
                </a:moveTo>
                <a:lnTo>
                  <a:pt x="568978" y="0"/>
                </a:lnTo>
                <a:lnTo>
                  <a:pt x="568978" y="490743"/>
                </a:lnTo>
                <a:lnTo>
                  <a:pt x="0" y="4907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43886" y="6083260"/>
            <a:ext cx="879538" cy="758601"/>
          </a:xfrm>
          <a:custGeom>
            <a:avLst/>
            <a:gdLst/>
            <a:ahLst/>
            <a:cxnLst/>
            <a:rect r="r" b="b" t="t" l="l"/>
            <a:pathLst>
              <a:path h="758601" w="879538">
                <a:moveTo>
                  <a:pt x="0" y="0"/>
                </a:moveTo>
                <a:lnTo>
                  <a:pt x="879538" y="0"/>
                </a:lnTo>
                <a:lnTo>
                  <a:pt x="879538" y="758601"/>
                </a:lnTo>
                <a:lnTo>
                  <a:pt x="0" y="7586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162294" y="5398418"/>
            <a:ext cx="1282016" cy="1105739"/>
          </a:xfrm>
          <a:custGeom>
            <a:avLst/>
            <a:gdLst/>
            <a:ahLst/>
            <a:cxnLst/>
            <a:rect r="r" b="b" t="t" l="l"/>
            <a:pathLst>
              <a:path h="1105739" w="1282016">
                <a:moveTo>
                  <a:pt x="0" y="0"/>
                </a:moveTo>
                <a:lnTo>
                  <a:pt x="1282017" y="0"/>
                </a:lnTo>
                <a:lnTo>
                  <a:pt x="1282017" y="1105739"/>
                </a:lnTo>
                <a:lnTo>
                  <a:pt x="0" y="11057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225724" y="8245003"/>
            <a:ext cx="568978" cy="490743"/>
          </a:xfrm>
          <a:custGeom>
            <a:avLst/>
            <a:gdLst/>
            <a:ahLst/>
            <a:cxnLst/>
            <a:rect r="r" b="b" t="t" l="l"/>
            <a:pathLst>
              <a:path h="490743" w="568978">
                <a:moveTo>
                  <a:pt x="0" y="0"/>
                </a:moveTo>
                <a:lnTo>
                  <a:pt x="568977" y="0"/>
                </a:lnTo>
                <a:lnTo>
                  <a:pt x="568977" y="490744"/>
                </a:lnTo>
                <a:lnTo>
                  <a:pt x="0" y="4907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786520" y="7873611"/>
            <a:ext cx="4484516" cy="4826778"/>
          </a:xfrm>
          <a:custGeom>
            <a:avLst/>
            <a:gdLst/>
            <a:ahLst/>
            <a:cxnLst/>
            <a:rect r="r" b="b" t="t" l="l"/>
            <a:pathLst>
              <a:path h="4826778" w="4484516">
                <a:moveTo>
                  <a:pt x="0" y="0"/>
                </a:moveTo>
                <a:lnTo>
                  <a:pt x="4484516" y="0"/>
                </a:lnTo>
                <a:lnTo>
                  <a:pt x="4484516" y="4826778"/>
                </a:lnTo>
                <a:lnTo>
                  <a:pt x="0" y="482677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916370" y="9477729"/>
            <a:ext cx="2853200" cy="809271"/>
          </a:xfrm>
          <a:custGeom>
            <a:avLst/>
            <a:gdLst/>
            <a:ahLst/>
            <a:cxnLst/>
            <a:rect r="r" b="b" t="t" l="l"/>
            <a:pathLst>
              <a:path h="809271" w="2853200">
                <a:moveTo>
                  <a:pt x="0" y="0"/>
                </a:moveTo>
                <a:lnTo>
                  <a:pt x="2853200" y="0"/>
                </a:lnTo>
                <a:lnTo>
                  <a:pt x="2853200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672819" y="8937977"/>
            <a:ext cx="1416097" cy="401657"/>
          </a:xfrm>
          <a:custGeom>
            <a:avLst/>
            <a:gdLst/>
            <a:ahLst/>
            <a:cxnLst/>
            <a:rect r="r" b="b" t="t" l="l"/>
            <a:pathLst>
              <a:path h="401657" w="1416097">
                <a:moveTo>
                  <a:pt x="0" y="0"/>
                </a:moveTo>
                <a:lnTo>
                  <a:pt x="1416097" y="0"/>
                </a:lnTo>
                <a:lnTo>
                  <a:pt x="1416097" y="401657"/>
                </a:lnTo>
                <a:lnTo>
                  <a:pt x="0" y="4016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220557" y="9157504"/>
            <a:ext cx="1128998" cy="320225"/>
          </a:xfrm>
          <a:custGeom>
            <a:avLst/>
            <a:gdLst/>
            <a:ahLst/>
            <a:cxnLst/>
            <a:rect r="r" b="b" t="t" l="l"/>
            <a:pathLst>
              <a:path h="320225" w="1128998">
                <a:moveTo>
                  <a:pt x="0" y="0"/>
                </a:moveTo>
                <a:lnTo>
                  <a:pt x="1128998" y="0"/>
                </a:lnTo>
                <a:lnTo>
                  <a:pt x="1128998" y="320225"/>
                </a:lnTo>
                <a:lnTo>
                  <a:pt x="0" y="3202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097299" y="9869066"/>
            <a:ext cx="1128998" cy="320225"/>
          </a:xfrm>
          <a:custGeom>
            <a:avLst/>
            <a:gdLst/>
            <a:ahLst/>
            <a:cxnLst/>
            <a:rect r="r" b="b" t="t" l="l"/>
            <a:pathLst>
              <a:path h="320225" w="1128998">
                <a:moveTo>
                  <a:pt x="0" y="0"/>
                </a:moveTo>
                <a:lnTo>
                  <a:pt x="1128998" y="0"/>
                </a:lnTo>
                <a:lnTo>
                  <a:pt x="1128998" y="320224"/>
                </a:lnTo>
                <a:lnTo>
                  <a:pt x="0" y="32022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413989" y="9126916"/>
            <a:ext cx="2473682" cy="701626"/>
          </a:xfrm>
          <a:custGeom>
            <a:avLst/>
            <a:gdLst/>
            <a:ahLst/>
            <a:cxnLst/>
            <a:rect r="r" b="b" t="t" l="l"/>
            <a:pathLst>
              <a:path h="701626" w="2473682">
                <a:moveTo>
                  <a:pt x="0" y="0"/>
                </a:moveTo>
                <a:lnTo>
                  <a:pt x="2473681" y="0"/>
                </a:lnTo>
                <a:lnTo>
                  <a:pt x="2473681" y="701626"/>
                </a:lnTo>
                <a:lnTo>
                  <a:pt x="0" y="7016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316063" y="8682435"/>
            <a:ext cx="672901" cy="190859"/>
          </a:xfrm>
          <a:custGeom>
            <a:avLst/>
            <a:gdLst/>
            <a:ahLst/>
            <a:cxnLst/>
            <a:rect r="r" b="b" t="t" l="l"/>
            <a:pathLst>
              <a:path h="190859" w="672901">
                <a:moveTo>
                  <a:pt x="0" y="0"/>
                </a:moveTo>
                <a:lnTo>
                  <a:pt x="672901" y="0"/>
                </a:lnTo>
                <a:lnTo>
                  <a:pt x="672901" y="190860"/>
                </a:lnTo>
                <a:lnTo>
                  <a:pt x="0" y="19086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4741264">
            <a:off x="666351" y="1453768"/>
            <a:ext cx="1294929" cy="1579182"/>
          </a:xfrm>
          <a:custGeom>
            <a:avLst/>
            <a:gdLst/>
            <a:ahLst/>
            <a:cxnLst/>
            <a:rect r="r" b="b" t="t" l="l"/>
            <a:pathLst>
              <a:path h="1579182" w="1294929">
                <a:moveTo>
                  <a:pt x="0" y="0"/>
                </a:moveTo>
                <a:lnTo>
                  <a:pt x="1294929" y="0"/>
                </a:lnTo>
                <a:lnTo>
                  <a:pt x="1294929" y="1579182"/>
                </a:lnTo>
                <a:lnTo>
                  <a:pt x="0" y="157918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3984880" y="2899975"/>
            <a:ext cx="7559483" cy="3106260"/>
          </a:xfrm>
          <a:custGeom>
            <a:avLst/>
            <a:gdLst/>
            <a:ahLst/>
            <a:cxnLst/>
            <a:rect r="r" b="b" t="t" l="l"/>
            <a:pathLst>
              <a:path h="3106260" w="7559483">
                <a:moveTo>
                  <a:pt x="0" y="0"/>
                </a:moveTo>
                <a:lnTo>
                  <a:pt x="7559483" y="0"/>
                </a:lnTo>
                <a:lnTo>
                  <a:pt x="7559483" y="3106260"/>
                </a:lnTo>
                <a:lnTo>
                  <a:pt x="0" y="310626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4741264">
            <a:off x="1926016" y="981643"/>
            <a:ext cx="572494" cy="698164"/>
          </a:xfrm>
          <a:custGeom>
            <a:avLst/>
            <a:gdLst/>
            <a:ahLst/>
            <a:cxnLst/>
            <a:rect r="r" b="b" t="t" l="l"/>
            <a:pathLst>
              <a:path h="698164" w="572494">
                <a:moveTo>
                  <a:pt x="0" y="0"/>
                </a:moveTo>
                <a:lnTo>
                  <a:pt x="572494" y="0"/>
                </a:lnTo>
                <a:lnTo>
                  <a:pt x="572494" y="698164"/>
                </a:lnTo>
                <a:lnTo>
                  <a:pt x="0" y="6981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4741264">
            <a:off x="263858" y="-34250"/>
            <a:ext cx="1090420" cy="1329780"/>
          </a:xfrm>
          <a:custGeom>
            <a:avLst/>
            <a:gdLst/>
            <a:ahLst/>
            <a:cxnLst/>
            <a:rect r="r" b="b" t="t" l="l"/>
            <a:pathLst>
              <a:path h="1329780" w="1090420">
                <a:moveTo>
                  <a:pt x="0" y="0"/>
                </a:moveTo>
                <a:lnTo>
                  <a:pt x="1090419" y="0"/>
                </a:lnTo>
                <a:lnTo>
                  <a:pt x="1090419" y="1329780"/>
                </a:lnTo>
                <a:lnTo>
                  <a:pt x="0" y="132978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4741264">
            <a:off x="3707513" y="-12095"/>
            <a:ext cx="1937671" cy="2363013"/>
          </a:xfrm>
          <a:custGeom>
            <a:avLst/>
            <a:gdLst/>
            <a:ahLst/>
            <a:cxnLst/>
            <a:rect r="r" b="b" t="t" l="l"/>
            <a:pathLst>
              <a:path h="2363013" w="1937671">
                <a:moveTo>
                  <a:pt x="0" y="0"/>
                </a:moveTo>
                <a:lnTo>
                  <a:pt x="1937670" y="0"/>
                </a:lnTo>
                <a:lnTo>
                  <a:pt x="1937670" y="2363013"/>
                </a:lnTo>
                <a:lnTo>
                  <a:pt x="0" y="236301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4741264">
            <a:off x="2962458" y="629509"/>
            <a:ext cx="406702" cy="495978"/>
          </a:xfrm>
          <a:custGeom>
            <a:avLst/>
            <a:gdLst/>
            <a:ahLst/>
            <a:cxnLst/>
            <a:rect r="r" b="b" t="t" l="l"/>
            <a:pathLst>
              <a:path h="495978" w="406702">
                <a:moveTo>
                  <a:pt x="0" y="0"/>
                </a:moveTo>
                <a:lnTo>
                  <a:pt x="406702" y="0"/>
                </a:lnTo>
                <a:lnTo>
                  <a:pt x="406702" y="495978"/>
                </a:lnTo>
                <a:lnTo>
                  <a:pt x="0" y="49597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7260638" y="6558685"/>
            <a:ext cx="568978" cy="490743"/>
          </a:xfrm>
          <a:custGeom>
            <a:avLst/>
            <a:gdLst/>
            <a:ahLst/>
            <a:cxnLst/>
            <a:rect r="r" b="b" t="t" l="l"/>
            <a:pathLst>
              <a:path h="490743" w="568978">
                <a:moveTo>
                  <a:pt x="0" y="0"/>
                </a:moveTo>
                <a:lnTo>
                  <a:pt x="568978" y="0"/>
                </a:lnTo>
                <a:lnTo>
                  <a:pt x="568978" y="490744"/>
                </a:lnTo>
                <a:lnTo>
                  <a:pt x="0" y="4907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7013656" y="3767770"/>
            <a:ext cx="1822156" cy="1571609"/>
          </a:xfrm>
          <a:custGeom>
            <a:avLst/>
            <a:gdLst/>
            <a:ahLst/>
            <a:cxnLst/>
            <a:rect r="r" b="b" t="t" l="l"/>
            <a:pathLst>
              <a:path h="1571609" w="1822156">
                <a:moveTo>
                  <a:pt x="0" y="0"/>
                </a:moveTo>
                <a:lnTo>
                  <a:pt x="1822155" y="0"/>
                </a:lnTo>
                <a:lnTo>
                  <a:pt x="1822155" y="1571609"/>
                </a:lnTo>
                <a:lnTo>
                  <a:pt x="0" y="157160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7587745" y="6983066"/>
            <a:ext cx="1282016" cy="1105739"/>
          </a:xfrm>
          <a:custGeom>
            <a:avLst/>
            <a:gdLst/>
            <a:ahLst/>
            <a:cxnLst/>
            <a:rect r="r" b="b" t="t" l="l"/>
            <a:pathLst>
              <a:path h="1105739" w="1282016">
                <a:moveTo>
                  <a:pt x="0" y="0"/>
                </a:moveTo>
                <a:lnTo>
                  <a:pt x="1282017" y="0"/>
                </a:lnTo>
                <a:lnTo>
                  <a:pt x="1282017" y="1105739"/>
                </a:lnTo>
                <a:lnTo>
                  <a:pt x="0" y="11057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337432" y="-1301411"/>
            <a:ext cx="5387541" cy="4660223"/>
          </a:xfrm>
          <a:custGeom>
            <a:avLst/>
            <a:gdLst/>
            <a:ahLst/>
            <a:cxnLst/>
            <a:rect r="r" b="b" t="t" l="l"/>
            <a:pathLst>
              <a:path h="4660223" w="5387541">
                <a:moveTo>
                  <a:pt x="0" y="0"/>
                </a:moveTo>
                <a:lnTo>
                  <a:pt x="5387541" y="0"/>
                </a:lnTo>
                <a:lnTo>
                  <a:pt x="5387541" y="4660222"/>
                </a:lnTo>
                <a:lnTo>
                  <a:pt x="0" y="466022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7052086" y="8618760"/>
            <a:ext cx="568978" cy="490743"/>
          </a:xfrm>
          <a:custGeom>
            <a:avLst/>
            <a:gdLst/>
            <a:ahLst/>
            <a:cxnLst/>
            <a:rect r="r" b="b" t="t" l="l"/>
            <a:pathLst>
              <a:path h="490743" w="568978">
                <a:moveTo>
                  <a:pt x="0" y="0"/>
                </a:moveTo>
                <a:lnTo>
                  <a:pt x="568978" y="0"/>
                </a:lnTo>
                <a:lnTo>
                  <a:pt x="568978" y="490743"/>
                </a:lnTo>
                <a:lnTo>
                  <a:pt x="0" y="4907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036165" y="6841861"/>
            <a:ext cx="568978" cy="490743"/>
          </a:xfrm>
          <a:custGeom>
            <a:avLst/>
            <a:gdLst/>
            <a:ahLst/>
            <a:cxnLst/>
            <a:rect r="r" b="b" t="t" l="l"/>
            <a:pathLst>
              <a:path h="490743" w="568978">
                <a:moveTo>
                  <a:pt x="0" y="0"/>
                </a:moveTo>
                <a:lnTo>
                  <a:pt x="568978" y="0"/>
                </a:lnTo>
                <a:lnTo>
                  <a:pt x="568978" y="490744"/>
                </a:lnTo>
                <a:lnTo>
                  <a:pt x="0" y="4907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896878" y="188644"/>
            <a:ext cx="1656188" cy="883991"/>
          </a:xfrm>
          <a:custGeom>
            <a:avLst/>
            <a:gdLst/>
            <a:ahLst/>
            <a:cxnLst/>
            <a:rect r="r" b="b" t="t" l="l"/>
            <a:pathLst>
              <a:path h="883991" w="1656188">
                <a:moveTo>
                  <a:pt x="0" y="0"/>
                </a:moveTo>
                <a:lnTo>
                  <a:pt x="1656189" y="0"/>
                </a:lnTo>
                <a:lnTo>
                  <a:pt x="1656189" y="883991"/>
                </a:lnTo>
                <a:lnTo>
                  <a:pt x="0" y="88399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1088916" y="877498"/>
            <a:ext cx="2172819" cy="1159742"/>
          </a:xfrm>
          <a:custGeom>
            <a:avLst/>
            <a:gdLst/>
            <a:ahLst/>
            <a:cxnLst/>
            <a:rect r="r" b="b" t="t" l="l"/>
            <a:pathLst>
              <a:path h="1159742" w="2172819">
                <a:moveTo>
                  <a:pt x="0" y="0"/>
                </a:moveTo>
                <a:lnTo>
                  <a:pt x="2172819" y="0"/>
                </a:lnTo>
                <a:lnTo>
                  <a:pt x="2172819" y="1159742"/>
                </a:lnTo>
                <a:lnTo>
                  <a:pt x="0" y="1159742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693013" y="30908"/>
            <a:ext cx="964625" cy="514869"/>
          </a:xfrm>
          <a:custGeom>
            <a:avLst/>
            <a:gdLst/>
            <a:ahLst/>
            <a:cxnLst/>
            <a:rect r="r" b="b" t="t" l="l"/>
            <a:pathLst>
              <a:path h="514869" w="964625">
                <a:moveTo>
                  <a:pt x="0" y="0"/>
                </a:moveTo>
                <a:lnTo>
                  <a:pt x="964625" y="0"/>
                </a:lnTo>
                <a:lnTo>
                  <a:pt x="964625" y="514869"/>
                </a:lnTo>
                <a:lnTo>
                  <a:pt x="0" y="51486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2950330" y="188644"/>
            <a:ext cx="1656188" cy="883991"/>
          </a:xfrm>
          <a:custGeom>
            <a:avLst/>
            <a:gdLst/>
            <a:ahLst/>
            <a:cxnLst/>
            <a:rect r="r" b="b" t="t" l="l"/>
            <a:pathLst>
              <a:path h="883991" w="1656188">
                <a:moveTo>
                  <a:pt x="0" y="0"/>
                </a:moveTo>
                <a:lnTo>
                  <a:pt x="1656189" y="0"/>
                </a:lnTo>
                <a:lnTo>
                  <a:pt x="1656189" y="883991"/>
                </a:lnTo>
                <a:lnTo>
                  <a:pt x="0" y="88399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true" flipV="false" rot="0">
            <a:off x="12648442" y="-3293495"/>
            <a:ext cx="6406525" cy="7482073"/>
          </a:xfrm>
          <a:custGeom>
            <a:avLst/>
            <a:gdLst/>
            <a:ahLst/>
            <a:cxnLst/>
            <a:rect r="r" b="b" t="t" l="l"/>
            <a:pathLst>
              <a:path h="7482073" w="6406525">
                <a:moveTo>
                  <a:pt x="6406525" y="0"/>
                </a:moveTo>
                <a:lnTo>
                  <a:pt x="0" y="0"/>
                </a:lnTo>
                <a:lnTo>
                  <a:pt x="0" y="7482073"/>
                </a:lnTo>
                <a:lnTo>
                  <a:pt x="6406525" y="7482073"/>
                </a:lnTo>
                <a:lnTo>
                  <a:pt x="6406525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947781" y="1163346"/>
            <a:ext cx="964625" cy="514869"/>
          </a:xfrm>
          <a:custGeom>
            <a:avLst/>
            <a:gdLst/>
            <a:ahLst/>
            <a:cxnLst/>
            <a:rect r="r" b="b" t="t" l="l"/>
            <a:pathLst>
              <a:path h="514869" w="964625">
                <a:moveTo>
                  <a:pt x="0" y="0"/>
                </a:moveTo>
                <a:lnTo>
                  <a:pt x="964626" y="0"/>
                </a:lnTo>
                <a:lnTo>
                  <a:pt x="964626" y="514869"/>
                </a:lnTo>
                <a:lnTo>
                  <a:pt x="0" y="51486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4741264">
            <a:off x="2102828" y="199552"/>
            <a:ext cx="406702" cy="495978"/>
          </a:xfrm>
          <a:custGeom>
            <a:avLst/>
            <a:gdLst/>
            <a:ahLst/>
            <a:cxnLst/>
            <a:rect r="r" b="b" t="t" l="l"/>
            <a:pathLst>
              <a:path h="495978" w="406702">
                <a:moveTo>
                  <a:pt x="0" y="0"/>
                </a:moveTo>
                <a:lnTo>
                  <a:pt x="406701" y="0"/>
                </a:lnTo>
                <a:lnTo>
                  <a:pt x="406701" y="495978"/>
                </a:lnTo>
                <a:lnTo>
                  <a:pt x="0" y="49597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4635642" y="6841861"/>
            <a:ext cx="1822156" cy="1571609"/>
          </a:xfrm>
          <a:custGeom>
            <a:avLst/>
            <a:gdLst/>
            <a:ahLst/>
            <a:cxnLst/>
            <a:rect r="r" b="b" t="t" l="l"/>
            <a:pathLst>
              <a:path h="1571609" w="1822156">
                <a:moveTo>
                  <a:pt x="0" y="0"/>
                </a:moveTo>
                <a:lnTo>
                  <a:pt x="1822156" y="0"/>
                </a:lnTo>
                <a:lnTo>
                  <a:pt x="1822156" y="1571609"/>
                </a:lnTo>
                <a:lnTo>
                  <a:pt x="0" y="157160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3756104" y="7114436"/>
            <a:ext cx="879538" cy="758601"/>
          </a:xfrm>
          <a:custGeom>
            <a:avLst/>
            <a:gdLst/>
            <a:ahLst/>
            <a:cxnLst/>
            <a:rect r="r" b="b" t="t" l="l"/>
            <a:pathLst>
              <a:path h="758601" w="879538">
                <a:moveTo>
                  <a:pt x="0" y="0"/>
                </a:moveTo>
                <a:lnTo>
                  <a:pt x="879538" y="0"/>
                </a:lnTo>
                <a:lnTo>
                  <a:pt x="879538" y="758602"/>
                </a:lnTo>
                <a:lnTo>
                  <a:pt x="0" y="7586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3629975" y="7543426"/>
            <a:ext cx="568978" cy="490743"/>
          </a:xfrm>
          <a:custGeom>
            <a:avLst/>
            <a:gdLst/>
            <a:ahLst/>
            <a:cxnLst/>
            <a:rect r="r" b="b" t="t" l="l"/>
            <a:pathLst>
              <a:path h="490743" w="568978">
                <a:moveTo>
                  <a:pt x="0" y="0"/>
                </a:moveTo>
                <a:lnTo>
                  <a:pt x="568978" y="0"/>
                </a:lnTo>
                <a:lnTo>
                  <a:pt x="568978" y="490744"/>
                </a:lnTo>
                <a:lnTo>
                  <a:pt x="0" y="4907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8360569" y="4693602"/>
            <a:ext cx="1566862" cy="80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b="true" sz="46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Demo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303487" y="-58311808"/>
            <a:ext cx="68796626" cy="70381223"/>
            <a:chOff x="0" y="0"/>
            <a:chExt cx="91728834" cy="93841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538095" cy="91538095"/>
            </a:xfrm>
            <a:custGeom>
              <a:avLst/>
              <a:gdLst/>
              <a:ahLst/>
              <a:cxnLst/>
              <a:rect r="r" b="b" t="t" l="l"/>
              <a:pathLst>
                <a:path h="91538095" w="91538095">
                  <a:moveTo>
                    <a:pt x="0" y="0"/>
                  </a:moveTo>
                  <a:lnTo>
                    <a:pt x="91538095" y="0"/>
                  </a:lnTo>
                  <a:lnTo>
                    <a:pt x="91538095" y="91538095"/>
                  </a:lnTo>
                  <a:lnTo>
                    <a:pt x="0" y="91538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6797799" y="77231328"/>
              <a:ext cx="24931036" cy="16610303"/>
            </a:xfrm>
            <a:custGeom>
              <a:avLst/>
              <a:gdLst/>
              <a:ahLst/>
              <a:cxnLst/>
              <a:rect r="r" b="b" t="t" l="l"/>
              <a:pathLst>
                <a:path h="16610303" w="24931036">
                  <a:moveTo>
                    <a:pt x="0" y="0"/>
                  </a:moveTo>
                  <a:lnTo>
                    <a:pt x="24931035" y="0"/>
                  </a:lnTo>
                  <a:lnTo>
                    <a:pt x="24931035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747867">
            <a:off x="7378718" y="1776434"/>
            <a:ext cx="1968244" cy="558266"/>
          </a:xfrm>
          <a:custGeom>
            <a:avLst/>
            <a:gdLst/>
            <a:ahLst/>
            <a:cxnLst/>
            <a:rect r="r" b="b" t="t" l="l"/>
            <a:pathLst>
              <a:path h="558266" w="1968244">
                <a:moveTo>
                  <a:pt x="0" y="0"/>
                </a:moveTo>
                <a:lnTo>
                  <a:pt x="1968244" y="0"/>
                </a:lnTo>
                <a:lnTo>
                  <a:pt x="1968244" y="558266"/>
                </a:lnTo>
                <a:lnTo>
                  <a:pt x="0" y="55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7867">
            <a:off x="10042708" y="2423846"/>
            <a:ext cx="605203" cy="171658"/>
          </a:xfrm>
          <a:custGeom>
            <a:avLst/>
            <a:gdLst/>
            <a:ahLst/>
            <a:cxnLst/>
            <a:rect r="r" b="b" t="t" l="l"/>
            <a:pathLst>
              <a:path h="171658" w="605203">
                <a:moveTo>
                  <a:pt x="0" y="0"/>
                </a:moveTo>
                <a:lnTo>
                  <a:pt x="605204" y="0"/>
                </a:lnTo>
                <a:lnTo>
                  <a:pt x="605204" y="171658"/>
                </a:lnTo>
                <a:lnTo>
                  <a:pt x="0" y="171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7867">
            <a:off x="10972560" y="2121787"/>
            <a:ext cx="999169" cy="283401"/>
          </a:xfrm>
          <a:custGeom>
            <a:avLst/>
            <a:gdLst/>
            <a:ahLst/>
            <a:cxnLst/>
            <a:rect r="r" b="b" t="t" l="l"/>
            <a:pathLst>
              <a:path h="283401" w="999169">
                <a:moveTo>
                  <a:pt x="0" y="0"/>
                </a:moveTo>
                <a:lnTo>
                  <a:pt x="999170" y="0"/>
                </a:lnTo>
                <a:lnTo>
                  <a:pt x="999170" y="283400"/>
                </a:lnTo>
                <a:lnTo>
                  <a:pt x="0" y="283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47867">
            <a:off x="6323689" y="1875599"/>
            <a:ext cx="999169" cy="283401"/>
          </a:xfrm>
          <a:custGeom>
            <a:avLst/>
            <a:gdLst/>
            <a:ahLst/>
            <a:cxnLst/>
            <a:rect r="r" b="b" t="t" l="l"/>
            <a:pathLst>
              <a:path h="283401" w="999169">
                <a:moveTo>
                  <a:pt x="0" y="0"/>
                </a:moveTo>
                <a:lnTo>
                  <a:pt x="999170" y="0"/>
                </a:lnTo>
                <a:lnTo>
                  <a:pt x="999170" y="283400"/>
                </a:lnTo>
                <a:lnTo>
                  <a:pt x="0" y="283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47867">
            <a:off x="6206678" y="1484777"/>
            <a:ext cx="605203" cy="171658"/>
          </a:xfrm>
          <a:custGeom>
            <a:avLst/>
            <a:gdLst/>
            <a:ahLst/>
            <a:cxnLst/>
            <a:rect r="r" b="b" t="t" l="l"/>
            <a:pathLst>
              <a:path h="171658" w="605203">
                <a:moveTo>
                  <a:pt x="0" y="0"/>
                </a:moveTo>
                <a:lnTo>
                  <a:pt x="605204" y="0"/>
                </a:lnTo>
                <a:lnTo>
                  <a:pt x="605204" y="171658"/>
                </a:lnTo>
                <a:lnTo>
                  <a:pt x="0" y="171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47867">
            <a:off x="8060238" y="2572963"/>
            <a:ext cx="605203" cy="171658"/>
          </a:xfrm>
          <a:custGeom>
            <a:avLst/>
            <a:gdLst/>
            <a:ahLst/>
            <a:cxnLst/>
            <a:rect r="r" b="b" t="t" l="l"/>
            <a:pathLst>
              <a:path h="171658" w="605203">
                <a:moveTo>
                  <a:pt x="0" y="0"/>
                </a:moveTo>
                <a:lnTo>
                  <a:pt x="605204" y="0"/>
                </a:lnTo>
                <a:lnTo>
                  <a:pt x="605204" y="171658"/>
                </a:lnTo>
                <a:lnTo>
                  <a:pt x="0" y="171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76834" y="0"/>
            <a:ext cx="15454710" cy="5760392"/>
          </a:xfrm>
          <a:custGeom>
            <a:avLst/>
            <a:gdLst/>
            <a:ahLst/>
            <a:cxnLst/>
            <a:rect r="r" b="b" t="t" l="l"/>
            <a:pathLst>
              <a:path h="5760392" w="15454710">
                <a:moveTo>
                  <a:pt x="0" y="0"/>
                </a:moveTo>
                <a:lnTo>
                  <a:pt x="15454710" y="0"/>
                </a:lnTo>
                <a:lnTo>
                  <a:pt x="15454710" y="5760392"/>
                </a:lnTo>
                <a:lnTo>
                  <a:pt x="0" y="5760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29073" y="4040505"/>
            <a:ext cx="10829854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00"/>
              </a:lnSpc>
              <a:spcBef>
                <a:spcPct val="0"/>
              </a:spcBef>
            </a:pPr>
            <a:r>
              <a:rPr lang="en-US" sz="12000" strike="noStrike" u="none">
                <a:solidFill>
                  <a:srgbClr val="FFFFFF"/>
                </a:solidFill>
                <a:latin typeface="TAN Astoria"/>
                <a:ea typeface="TAN Astoria"/>
                <a:cs typeface="TAN Astoria"/>
                <a:sym typeface="TAN Astoria"/>
              </a:rPr>
              <a:t>THANK YOU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069783" y="3710644"/>
            <a:ext cx="3803217" cy="6725947"/>
          </a:xfrm>
          <a:custGeom>
            <a:avLst/>
            <a:gdLst/>
            <a:ahLst/>
            <a:cxnLst/>
            <a:rect r="r" b="b" t="t" l="l"/>
            <a:pathLst>
              <a:path h="6725947" w="3803217">
                <a:moveTo>
                  <a:pt x="0" y="0"/>
                </a:moveTo>
                <a:lnTo>
                  <a:pt x="3803218" y="0"/>
                </a:lnTo>
                <a:lnTo>
                  <a:pt x="3803218" y="6725947"/>
                </a:lnTo>
                <a:lnTo>
                  <a:pt x="0" y="6725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290865" y="6236970"/>
            <a:ext cx="4062751" cy="4310611"/>
          </a:xfrm>
          <a:custGeom>
            <a:avLst/>
            <a:gdLst/>
            <a:ahLst/>
            <a:cxnLst/>
            <a:rect r="r" b="b" t="t" l="l"/>
            <a:pathLst>
              <a:path h="4310611" w="4062751">
                <a:moveTo>
                  <a:pt x="0" y="0"/>
                </a:moveTo>
                <a:lnTo>
                  <a:pt x="4062751" y="0"/>
                </a:lnTo>
                <a:lnTo>
                  <a:pt x="4062751" y="4310611"/>
                </a:lnTo>
                <a:lnTo>
                  <a:pt x="0" y="4310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93257" y="6664643"/>
            <a:ext cx="2589486" cy="4114800"/>
          </a:xfrm>
          <a:custGeom>
            <a:avLst/>
            <a:gdLst/>
            <a:ahLst/>
            <a:cxnLst/>
            <a:rect r="r" b="b" t="t" l="l"/>
            <a:pathLst>
              <a:path h="4114800" w="2589486">
                <a:moveTo>
                  <a:pt x="0" y="0"/>
                </a:moveTo>
                <a:lnTo>
                  <a:pt x="2589486" y="0"/>
                </a:lnTo>
                <a:lnTo>
                  <a:pt x="2589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2574" y="6712291"/>
            <a:ext cx="4291394" cy="4114800"/>
          </a:xfrm>
          <a:custGeom>
            <a:avLst/>
            <a:gdLst/>
            <a:ahLst/>
            <a:cxnLst/>
            <a:rect r="r" b="b" t="t" l="l"/>
            <a:pathLst>
              <a:path h="4114800" w="4291394">
                <a:moveTo>
                  <a:pt x="0" y="0"/>
                </a:moveTo>
                <a:lnTo>
                  <a:pt x="4291393" y="0"/>
                </a:lnTo>
                <a:lnTo>
                  <a:pt x="4291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61885" y="8392275"/>
            <a:ext cx="3683513" cy="2796142"/>
          </a:xfrm>
          <a:custGeom>
            <a:avLst/>
            <a:gdLst/>
            <a:ahLst/>
            <a:cxnLst/>
            <a:rect r="r" b="b" t="t" l="l"/>
            <a:pathLst>
              <a:path h="2796142" w="3683513">
                <a:moveTo>
                  <a:pt x="0" y="0"/>
                </a:moveTo>
                <a:lnTo>
                  <a:pt x="3683513" y="0"/>
                </a:lnTo>
                <a:lnTo>
                  <a:pt x="3683513" y="2796142"/>
                </a:lnTo>
                <a:lnTo>
                  <a:pt x="0" y="27961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55843" y="6502228"/>
            <a:ext cx="4843796" cy="5512143"/>
          </a:xfrm>
          <a:custGeom>
            <a:avLst/>
            <a:gdLst/>
            <a:ahLst/>
            <a:cxnLst/>
            <a:rect r="r" b="b" t="t" l="l"/>
            <a:pathLst>
              <a:path h="5512143" w="4843796">
                <a:moveTo>
                  <a:pt x="0" y="0"/>
                </a:moveTo>
                <a:lnTo>
                  <a:pt x="4843796" y="0"/>
                </a:lnTo>
                <a:lnTo>
                  <a:pt x="4843796" y="5512144"/>
                </a:lnTo>
                <a:lnTo>
                  <a:pt x="0" y="55121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030657" y="8517848"/>
            <a:ext cx="4226687" cy="2597491"/>
          </a:xfrm>
          <a:custGeom>
            <a:avLst/>
            <a:gdLst/>
            <a:ahLst/>
            <a:cxnLst/>
            <a:rect r="r" b="b" t="t" l="l"/>
            <a:pathLst>
              <a:path h="2597491" w="4226687">
                <a:moveTo>
                  <a:pt x="0" y="0"/>
                </a:moveTo>
                <a:lnTo>
                  <a:pt x="4226686" y="0"/>
                </a:lnTo>
                <a:lnTo>
                  <a:pt x="4226686" y="2597492"/>
                </a:lnTo>
                <a:lnTo>
                  <a:pt x="0" y="25974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750576" y="8769691"/>
            <a:ext cx="3886097" cy="1777889"/>
          </a:xfrm>
          <a:custGeom>
            <a:avLst/>
            <a:gdLst/>
            <a:ahLst/>
            <a:cxnLst/>
            <a:rect r="r" b="b" t="t" l="l"/>
            <a:pathLst>
              <a:path h="1777889" w="3886097">
                <a:moveTo>
                  <a:pt x="0" y="0"/>
                </a:moveTo>
                <a:lnTo>
                  <a:pt x="3886097" y="0"/>
                </a:lnTo>
                <a:lnTo>
                  <a:pt x="3886097" y="1777890"/>
                </a:lnTo>
                <a:lnTo>
                  <a:pt x="0" y="17778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547009" y="7073617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8" y="0"/>
                </a:lnTo>
                <a:lnTo>
                  <a:pt x="44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552676" y="8881029"/>
            <a:ext cx="5138100" cy="2811942"/>
          </a:xfrm>
          <a:custGeom>
            <a:avLst/>
            <a:gdLst/>
            <a:ahLst/>
            <a:cxnLst/>
            <a:rect r="r" b="b" t="t" l="l"/>
            <a:pathLst>
              <a:path h="2811942" w="5138100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999639" y="7320148"/>
            <a:ext cx="3129528" cy="3129528"/>
          </a:xfrm>
          <a:custGeom>
            <a:avLst/>
            <a:gdLst/>
            <a:ahLst/>
            <a:cxnLst/>
            <a:rect r="r" b="b" t="t" l="l"/>
            <a:pathLst>
              <a:path h="3129528" w="3129528">
                <a:moveTo>
                  <a:pt x="0" y="0"/>
                </a:moveTo>
                <a:lnTo>
                  <a:pt x="3129528" y="0"/>
                </a:lnTo>
                <a:lnTo>
                  <a:pt x="3129528" y="3129527"/>
                </a:lnTo>
                <a:lnTo>
                  <a:pt x="0" y="312952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471567" y="8722043"/>
            <a:ext cx="7315200" cy="2593571"/>
          </a:xfrm>
          <a:custGeom>
            <a:avLst/>
            <a:gdLst/>
            <a:ahLst/>
            <a:cxnLst/>
            <a:rect r="r" b="b" t="t" l="l"/>
            <a:pathLst>
              <a:path h="2593571" w="7315200">
                <a:moveTo>
                  <a:pt x="0" y="0"/>
                </a:moveTo>
                <a:lnTo>
                  <a:pt x="7315200" y="0"/>
                </a:lnTo>
                <a:lnTo>
                  <a:pt x="7315200" y="2593571"/>
                </a:lnTo>
                <a:lnTo>
                  <a:pt x="0" y="259357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846418" y="9458660"/>
            <a:ext cx="2038420" cy="1656679"/>
          </a:xfrm>
          <a:custGeom>
            <a:avLst/>
            <a:gdLst/>
            <a:ahLst/>
            <a:cxnLst/>
            <a:rect r="r" b="b" t="t" l="l"/>
            <a:pathLst>
              <a:path h="1656679" w="2038420">
                <a:moveTo>
                  <a:pt x="0" y="0"/>
                </a:moveTo>
                <a:lnTo>
                  <a:pt x="2038420" y="0"/>
                </a:lnTo>
                <a:lnTo>
                  <a:pt x="2038420" y="1656680"/>
                </a:lnTo>
                <a:lnTo>
                  <a:pt x="0" y="165668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050634" y="8722043"/>
            <a:ext cx="4670257" cy="5076367"/>
          </a:xfrm>
          <a:custGeom>
            <a:avLst/>
            <a:gdLst/>
            <a:ahLst/>
            <a:cxnLst/>
            <a:rect r="r" b="b" t="t" l="l"/>
            <a:pathLst>
              <a:path h="5076367" w="4670257">
                <a:moveTo>
                  <a:pt x="0" y="0"/>
                </a:moveTo>
                <a:lnTo>
                  <a:pt x="4670257" y="0"/>
                </a:lnTo>
                <a:lnTo>
                  <a:pt x="4670257" y="5076366"/>
                </a:lnTo>
                <a:lnTo>
                  <a:pt x="0" y="507636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990538" y="8968489"/>
            <a:ext cx="1112942" cy="1050339"/>
          </a:xfrm>
          <a:custGeom>
            <a:avLst/>
            <a:gdLst/>
            <a:ahLst/>
            <a:cxnLst/>
            <a:rect r="r" b="b" t="t" l="l"/>
            <a:pathLst>
              <a:path h="1050339" w="1112942">
                <a:moveTo>
                  <a:pt x="0" y="0"/>
                </a:moveTo>
                <a:lnTo>
                  <a:pt x="1112942" y="0"/>
                </a:lnTo>
                <a:lnTo>
                  <a:pt x="1112942" y="1050339"/>
                </a:lnTo>
                <a:lnTo>
                  <a:pt x="0" y="1050339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434092" y="9658636"/>
            <a:ext cx="723844" cy="683128"/>
          </a:xfrm>
          <a:custGeom>
            <a:avLst/>
            <a:gdLst/>
            <a:ahLst/>
            <a:cxnLst/>
            <a:rect r="r" b="b" t="t" l="l"/>
            <a:pathLst>
              <a:path h="683128" w="723844">
                <a:moveTo>
                  <a:pt x="0" y="0"/>
                </a:moveTo>
                <a:lnTo>
                  <a:pt x="723844" y="0"/>
                </a:lnTo>
                <a:lnTo>
                  <a:pt x="723844" y="683127"/>
                </a:lnTo>
                <a:lnTo>
                  <a:pt x="0" y="683127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205138" y="8517848"/>
            <a:ext cx="1296268" cy="2519250"/>
          </a:xfrm>
          <a:custGeom>
            <a:avLst/>
            <a:gdLst/>
            <a:ahLst/>
            <a:cxnLst/>
            <a:rect r="r" b="b" t="t" l="l"/>
            <a:pathLst>
              <a:path h="2519250" w="1296268">
                <a:moveTo>
                  <a:pt x="0" y="0"/>
                </a:moveTo>
                <a:lnTo>
                  <a:pt x="1296268" y="0"/>
                </a:lnTo>
                <a:lnTo>
                  <a:pt x="1296268" y="2519250"/>
                </a:lnTo>
                <a:lnTo>
                  <a:pt x="0" y="251925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238950" y="6578057"/>
            <a:ext cx="2632968" cy="1694674"/>
          </a:xfrm>
          <a:custGeom>
            <a:avLst/>
            <a:gdLst/>
            <a:ahLst/>
            <a:cxnLst/>
            <a:rect r="r" b="b" t="t" l="l"/>
            <a:pathLst>
              <a:path h="1694674" w="2632968">
                <a:moveTo>
                  <a:pt x="0" y="0"/>
                </a:moveTo>
                <a:lnTo>
                  <a:pt x="2632967" y="0"/>
                </a:lnTo>
                <a:lnTo>
                  <a:pt x="2632967" y="1694674"/>
                </a:lnTo>
                <a:lnTo>
                  <a:pt x="0" y="1694674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206895" y="8373152"/>
            <a:ext cx="1348538" cy="867968"/>
          </a:xfrm>
          <a:custGeom>
            <a:avLst/>
            <a:gdLst/>
            <a:ahLst/>
            <a:cxnLst/>
            <a:rect r="r" b="b" t="t" l="l"/>
            <a:pathLst>
              <a:path h="867968" w="1348538">
                <a:moveTo>
                  <a:pt x="0" y="0"/>
                </a:moveTo>
                <a:lnTo>
                  <a:pt x="1348538" y="0"/>
                </a:lnTo>
                <a:lnTo>
                  <a:pt x="1348538" y="867968"/>
                </a:lnTo>
                <a:lnTo>
                  <a:pt x="0" y="867968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6200813" y="8373152"/>
            <a:ext cx="473559" cy="304800"/>
          </a:xfrm>
          <a:custGeom>
            <a:avLst/>
            <a:gdLst/>
            <a:ahLst/>
            <a:cxnLst/>
            <a:rect r="r" b="b" t="t" l="l"/>
            <a:pathLst>
              <a:path h="304800" w="473559">
                <a:moveTo>
                  <a:pt x="0" y="0"/>
                </a:moveTo>
                <a:lnTo>
                  <a:pt x="473559" y="0"/>
                </a:lnTo>
                <a:lnTo>
                  <a:pt x="473559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759810" y="7713049"/>
            <a:ext cx="1576418" cy="1014640"/>
          </a:xfrm>
          <a:custGeom>
            <a:avLst/>
            <a:gdLst/>
            <a:ahLst/>
            <a:cxnLst/>
            <a:rect r="r" b="b" t="t" l="l"/>
            <a:pathLst>
              <a:path h="1014640" w="1576418">
                <a:moveTo>
                  <a:pt x="0" y="0"/>
                </a:moveTo>
                <a:lnTo>
                  <a:pt x="1576419" y="0"/>
                </a:lnTo>
                <a:lnTo>
                  <a:pt x="1576419" y="1014640"/>
                </a:lnTo>
                <a:lnTo>
                  <a:pt x="0" y="101464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608152" y="9658636"/>
            <a:ext cx="346955" cy="440705"/>
          </a:xfrm>
          <a:custGeom>
            <a:avLst/>
            <a:gdLst/>
            <a:ahLst/>
            <a:cxnLst/>
            <a:rect r="r" b="b" t="t" l="l"/>
            <a:pathLst>
              <a:path h="440705" w="346955">
                <a:moveTo>
                  <a:pt x="0" y="0"/>
                </a:moveTo>
                <a:lnTo>
                  <a:pt x="346955" y="0"/>
                </a:lnTo>
                <a:lnTo>
                  <a:pt x="346955" y="440705"/>
                </a:lnTo>
                <a:lnTo>
                  <a:pt x="0" y="440705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922379" y="6502228"/>
            <a:ext cx="6018989" cy="4114800"/>
          </a:xfrm>
          <a:custGeom>
            <a:avLst/>
            <a:gdLst/>
            <a:ahLst/>
            <a:cxnLst/>
            <a:rect r="r" b="b" t="t" l="l"/>
            <a:pathLst>
              <a:path h="4114800" w="6018989">
                <a:moveTo>
                  <a:pt x="0" y="0"/>
                </a:moveTo>
                <a:lnTo>
                  <a:pt x="6018989" y="0"/>
                </a:lnTo>
                <a:lnTo>
                  <a:pt x="6018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4245398" y="7577229"/>
            <a:ext cx="2949695" cy="2998419"/>
          </a:xfrm>
          <a:custGeom>
            <a:avLst/>
            <a:gdLst/>
            <a:ahLst/>
            <a:cxnLst/>
            <a:rect r="r" b="b" t="t" l="l"/>
            <a:pathLst>
              <a:path h="2998419" w="2949695">
                <a:moveTo>
                  <a:pt x="0" y="0"/>
                </a:moveTo>
                <a:lnTo>
                  <a:pt x="2949694" y="0"/>
                </a:lnTo>
                <a:lnTo>
                  <a:pt x="2949694" y="2998419"/>
                </a:lnTo>
                <a:lnTo>
                  <a:pt x="0" y="2998419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true" flipV="false" rot="0">
            <a:off x="14493603" y="4838925"/>
            <a:ext cx="1358358" cy="847276"/>
          </a:xfrm>
          <a:custGeom>
            <a:avLst/>
            <a:gdLst/>
            <a:ahLst/>
            <a:cxnLst/>
            <a:rect r="r" b="b" t="t" l="l"/>
            <a:pathLst>
              <a:path h="847276" w="1358358">
                <a:moveTo>
                  <a:pt x="1358358" y="0"/>
                </a:moveTo>
                <a:lnTo>
                  <a:pt x="0" y="0"/>
                </a:lnTo>
                <a:lnTo>
                  <a:pt x="0" y="847275"/>
                </a:lnTo>
                <a:lnTo>
                  <a:pt x="1358358" y="847275"/>
                </a:lnTo>
                <a:lnTo>
                  <a:pt x="1358358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0">
            <a:off x="13570095" y="5262562"/>
            <a:ext cx="923508" cy="576038"/>
          </a:xfrm>
          <a:custGeom>
            <a:avLst/>
            <a:gdLst/>
            <a:ahLst/>
            <a:cxnLst/>
            <a:rect r="r" b="b" t="t" l="l"/>
            <a:pathLst>
              <a:path h="576038" w="923508">
                <a:moveTo>
                  <a:pt x="923508" y="0"/>
                </a:moveTo>
                <a:lnTo>
                  <a:pt x="0" y="0"/>
                </a:lnTo>
                <a:lnTo>
                  <a:pt x="0" y="576038"/>
                </a:lnTo>
                <a:lnTo>
                  <a:pt x="923508" y="576038"/>
                </a:lnTo>
                <a:lnTo>
                  <a:pt x="923508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true" flipV="false" rot="0">
            <a:off x="15307778" y="4249658"/>
            <a:ext cx="488657" cy="304800"/>
          </a:xfrm>
          <a:custGeom>
            <a:avLst/>
            <a:gdLst/>
            <a:ahLst/>
            <a:cxnLst/>
            <a:rect r="r" b="b" t="t" l="l"/>
            <a:pathLst>
              <a:path h="304800" w="488657">
                <a:moveTo>
                  <a:pt x="488657" y="0"/>
                </a:moveTo>
                <a:lnTo>
                  <a:pt x="0" y="0"/>
                </a:lnTo>
                <a:lnTo>
                  <a:pt x="0" y="304800"/>
                </a:lnTo>
                <a:lnTo>
                  <a:pt x="488657" y="304800"/>
                </a:lnTo>
                <a:lnTo>
                  <a:pt x="488657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true" flipV="false" rot="0">
            <a:off x="13775715" y="4296000"/>
            <a:ext cx="923508" cy="576038"/>
          </a:xfrm>
          <a:custGeom>
            <a:avLst/>
            <a:gdLst/>
            <a:ahLst/>
            <a:cxnLst/>
            <a:rect r="r" b="b" t="t" l="l"/>
            <a:pathLst>
              <a:path h="576038" w="923508">
                <a:moveTo>
                  <a:pt x="923508" y="0"/>
                </a:moveTo>
                <a:lnTo>
                  <a:pt x="0" y="0"/>
                </a:lnTo>
                <a:lnTo>
                  <a:pt x="0" y="576038"/>
                </a:lnTo>
                <a:lnTo>
                  <a:pt x="923508" y="576038"/>
                </a:lnTo>
                <a:lnTo>
                  <a:pt x="923508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true" flipV="false" rot="0">
            <a:off x="13186912" y="4719638"/>
            <a:ext cx="488657" cy="304800"/>
          </a:xfrm>
          <a:custGeom>
            <a:avLst/>
            <a:gdLst/>
            <a:ahLst/>
            <a:cxnLst/>
            <a:rect r="r" b="b" t="t" l="l"/>
            <a:pathLst>
              <a:path h="304800" w="488657">
                <a:moveTo>
                  <a:pt x="488657" y="0"/>
                </a:moveTo>
                <a:lnTo>
                  <a:pt x="0" y="0"/>
                </a:lnTo>
                <a:lnTo>
                  <a:pt x="0" y="304800"/>
                </a:lnTo>
                <a:lnTo>
                  <a:pt x="488657" y="304800"/>
                </a:lnTo>
                <a:lnTo>
                  <a:pt x="488657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true" flipV="false" rot="0">
            <a:off x="16640302" y="5262562"/>
            <a:ext cx="488657" cy="304800"/>
          </a:xfrm>
          <a:custGeom>
            <a:avLst/>
            <a:gdLst/>
            <a:ahLst/>
            <a:cxnLst/>
            <a:rect r="r" b="b" t="t" l="l"/>
            <a:pathLst>
              <a:path h="304800" w="488657">
                <a:moveTo>
                  <a:pt x="488658" y="0"/>
                </a:moveTo>
                <a:lnTo>
                  <a:pt x="0" y="0"/>
                </a:lnTo>
                <a:lnTo>
                  <a:pt x="0" y="304800"/>
                </a:lnTo>
                <a:lnTo>
                  <a:pt x="488658" y="304800"/>
                </a:lnTo>
                <a:lnTo>
                  <a:pt x="488658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true" flipV="false" rot="0">
            <a:off x="14519437" y="5732542"/>
            <a:ext cx="488657" cy="304800"/>
          </a:xfrm>
          <a:custGeom>
            <a:avLst/>
            <a:gdLst/>
            <a:ahLst/>
            <a:cxnLst/>
            <a:rect r="r" b="b" t="t" l="l"/>
            <a:pathLst>
              <a:path h="304800" w="488657">
                <a:moveTo>
                  <a:pt x="488657" y="0"/>
                </a:moveTo>
                <a:lnTo>
                  <a:pt x="0" y="0"/>
                </a:lnTo>
                <a:lnTo>
                  <a:pt x="0" y="304800"/>
                </a:lnTo>
                <a:lnTo>
                  <a:pt x="488657" y="304800"/>
                </a:lnTo>
                <a:lnTo>
                  <a:pt x="488657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9356227">
            <a:off x="-878558" y="-1261171"/>
            <a:ext cx="7197967" cy="7027016"/>
          </a:xfrm>
          <a:custGeom>
            <a:avLst/>
            <a:gdLst/>
            <a:ahLst/>
            <a:cxnLst/>
            <a:rect r="r" b="b" t="t" l="l"/>
            <a:pathLst>
              <a:path h="7027016" w="7197967">
                <a:moveTo>
                  <a:pt x="0" y="0"/>
                </a:moveTo>
                <a:lnTo>
                  <a:pt x="7197967" y="0"/>
                </a:lnTo>
                <a:lnTo>
                  <a:pt x="7197967" y="7027016"/>
                </a:lnTo>
                <a:lnTo>
                  <a:pt x="0" y="7027016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DAG25OZ8gFA</dc:identifier>
  <dcterms:modified xsi:type="dcterms:W3CDTF">2011-08-01T06:04:30Z</dcterms:modified>
  <cp:revision>1</cp:revision>
  <dc:title>Copy of Blue and White Detailed Illustration Blue Ocean Presentation</dc:title>
</cp:coreProperties>
</file>